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ices.com/blog/pop_filters/" TargetMode="External"/><Relationship Id="rId1" Type="http://schemas.openxmlformats.org/officeDocument/2006/relationships/hyperlink" Target="https://www.youtube.com/watch?v=g3vSYbT1Aco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u.mywconline.com/" TargetMode="External"/><Relationship Id="rId1" Type="http://schemas.openxmlformats.org/officeDocument/2006/relationships/hyperlink" Target="https://sites.erau.edu/digitalstudio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theaudacitytopodcast.com/tap060-how-to-record-and-edit-a-podcast-with-audacity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training.npr.org/2015/09/29/active-sound-how-to-find-it-record-it-and-use-it/" TargetMode="External"/><Relationship Id="rId1" Type="http://schemas.openxmlformats.org/officeDocument/2006/relationships/hyperlink" Target="https://www.npr.org/2018/11/15/662070097/starting-your-podcast-a-guide-for-students" TargetMode="Externa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hyperlink" Target="https://www.thepodcasthost.com/editing-podcast-audacity-beginners-level-video-guide/" TargetMode="External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ices.com/blog/pop_filters/" TargetMode="External"/><Relationship Id="rId1" Type="http://schemas.openxmlformats.org/officeDocument/2006/relationships/hyperlink" Target="https://www.youtube.com/watch?v=g3vSYbT1Aco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erau.mywconline.com/" TargetMode="External"/><Relationship Id="rId1" Type="http://schemas.openxmlformats.org/officeDocument/2006/relationships/hyperlink" Target="https://sites.erau.edu/digitalstudio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www.npr.org/2018/11/15/662070097/starting-your-podcast-a-guide-for-students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training.npr.org/2015/09/29/active-sound-how-to-find-it-record-it-and-use-it/" TargetMode="External"/><Relationship Id="rId5" Type="http://schemas.openxmlformats.org/officeDocument/2006/relationships/image" Target="../media/image15.svg"/><Relationship Id="rId10" Type="http://schemas.openxmlformats.org/officeDocument/2006/relationships/hyperlink" Target="https://www.thepodcasthost.com/editing-podcast-audacity-beginners-level-video-guide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theaudacitytopodcast.com/tap060-how-to-record-and-edit-a-podcast-with-audacit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C56E1-6DBF-4F9A-9615-E9BBAE4DF4D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DACA78-4B97-45C5-96C2-E41E8748EB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Microphone</a:t>
          </a:r>
        </a:p>
      </dgm:t>
    </dgm:pt>
    <dgm:pt modelId="{406E56EB-36A2-4A0C-B0F8-50CE79063044}" type="parTrans" cxnId="{EABDA22E-44CE-4845-831D-42F2DDD12497}">
      <dgm:prSet/>
      <dgm:spPr/>
      <dgm:t>
        <a:bodyPr/>
        <a:lstStyle/>
        <a:p>
          <a:endParaRPr lang="en-US"/>
        </a:p>
      </dgm:t>
    </dgm:pt>
    <dgm:pt modelId="{DBFC7133-F5E1-45F7-A4FA-5D6252563891}" type="sibTrans" cxnId="{EABDA22E-44CE-4845-831D-42F2DDD124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787E9F-B239-4766-8A4B-ECA098B529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Headphones</a:t>
          </a:r>
        </a:p>
      </dgm:t>
    </dgm:pt>
    <dgm:pt modelId="{E7C35450-6DED-4A8A-B445-D41A14121761}" type="parTrans" cxnId="{4F61A604-E8A1-4E3E-B1FE-083E615D86F0}">
      <dgm:prSet/>
      <dgm:spPr/>
      <dgm:t>
        <a:bodyPr/>
        <a:lstStyle/>
        <a:p>
          <a:endParaRPr lang="en-US"/>
        </a:p>
      </dgm:t>
    </dgm:pt>
    <dgm:pt modelId="{CB9CF22A-1DD6-49D4-ACB0-705352BDE304}" type="sibTrans" cxnId="{4F61A604-E8A1-4E3E-B1FE-083E615D86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72B803-C5D3-4458-AE1D-C3FC5A715E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Editing Software (Audacity or GarageBand available in Studio)</a:t>
          </a:r>
        </a:p>
      </dgm:t>
    </dgm:pt>
    <dgm:pt modelId="{BBA2887C-58BC-4A84-9511-C34F4546A91C}" type="parTrans" cxnId="{3DD63894-5380-45D3-B206-BC86A0289748}">
      <dgm:prSet/>
      <dgm:spPr/>
      <dgm:t>
        <a:bodyPr/>
        <a:lstStyle/>
        <a:p>
          <a:endParaRPr lang="en-US"/>
        </a:p>
      </dgm:t>
    </dgm:pt>
    <dgm:pt modelId="{C4ED73B9-7FFD-405F-8B86-D1276CAC7F45}" type="sibTrans" cxnId="{3DD63894-5380-45D3-B206-BC86A02897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91A12E-184D-4D66-B653-38DE14FB4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Phone</a:t>
          </a:r>
        </a:p>
      </dgm:t>
    </dgm:pt>
    <dgm:pt modelId="{50C3A6D8-AF90-4B3A-A07C-046335FC52CE}" type="parTrans" cxnId="{957A1C06-86C2-463D-8960-0E030E32571C}">
      <dgm:prSet/>
      <dgm:spPr/>
      <dgm:t>
        <a:bodyPr/>
        <a:lstStyle/>
        <a:p>
          <a:endParaRPr lang="en-US"/>
        </a:p>
      </dgm:t>
    </dgm:pt>
    <dgm:pt modelId="{89DE2395-E353-4E7B-A925-4EDD31CF91CD}" type="sibTrans" cxnId="{957A1C06-86C2-463D-8960-0E030E32571C}">
      <dgm:prSet/>
      <dgm:spPr/>
      <dgm:t>
        <a:bodyPr/>
        <a:lstStyle/>
        <a:p>
          <a:endParaRPr lang="en-US"/>
        </a:p>
      </dgm:t>
    </dgm:pt>
    <dgm:pt modelId="{EBB00CD4-5D52-4020-A22E-7233A877708D}" type="pres">
      <dgm:prSet presAssocID="{553C56E1-6DBF-4F9A-9615-E9BBAE4DF4D5}" presName="root" presStyleCnt="0">
        <dgm:presLayoutVars>
          <dgm:dir/>
          <dgm:resizeHandles val="exact"/>
        </dgm:presLayoutVars>
      </dgm:prSet>
      <dgm:spPr/>
    </dgm:pt>
    <dgm:pt modelId="{C5B1B00B-425D-48BD-96AF-4DDE97E16BE7}" type="pres">
      <dgm:prSet presAssocID="{553C56E1-6DBF-4F9A-9615-E9BBAE4DF4D5}" presName="container" presStyleCnt="0">
        <dgm:presLayoutVars>
          <dgm:dir/>
          <dgm:resizeHandles val="exact"/>
        </dgm:presLayoutVars>
      </dgm:prSet>
      <dgm:spPr/>
    </dgm:pt>
    <dgm:pt modelId="{E5EEAAD6-ACA6-46EE-81A3-7A71009663F3}" type="pres">
      <dgm:prSet presAssocID="{1ADACA78-4B97-45C5-96C2-E41E8748EBE9}" presName="compNode" presStyleCnt="0"/>
      <dgm:spPr/>
    </dgm:pt>
    <dgm:pt modelId="{DAB5519B-7A13-4E95-8642-7C66C83CF4C4}" type="pres">
      <dgm:prSet presAssocID="{1ADACA78-4B97-45C5-96C2-E41E8748EBE9}" presName="iconBgRect" presStyleLbl="bgShp" presStyleIdx="0" presStyleCnt="4"/>
      <dgm:spPr/>
    </dgm:pt>
    <dgm:pt modelId="{2240A18A-6A97-4356-8DB8-151F66962632}" type="pres">
      <dgm:prSet presAssocID="{1ADACA78-4B97-45C5-96C2-E41E8748EB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phone"/>
        </a:ext>
      </dgm:extLst>
    </dgm:pt>
    <dgm:pt modelId="{813499A6-78B9-4322-9E4C-A8CE63381A15}" type="pres">
      <dgm:prSet presAssocID="{1ADACA78-4B97-45C5-96C2-E41E8748EBE9}" presName="spaceRect" presStyleCnt="0"/>
      <dgm:spPr/>
    </dgm:pt>
    <dgm:pt modelId="{C7DD4224-10E9-4D45-8A04-5464B8F3A877}" type="pres">
      <dgm:prSet presAssocID="{1ADACA78-4B97-45C5-96C2-E41E8748EBE9}" presName="textRect" presStyleLbl="revTx" presStyleIdx="0" presStyleCnt="4">
        <dgm:presLayoutVars>
          <dgm:chMax val="1"/>
          <dgm:chPref val="1"/>
        </dgm:presLayoutVars>
      </dgm:prSet>
      <dgm:spPr/>
    </dgm:pt>
    <dgm:pt modelId="{2E50A326-7D1A-4D2C-9723-66DE7381A526}" type="pres">
      <dgm:prSet presAssocID="{DBFC7133-F5E1-45F7-A4FA-5D6252563891}" presName="sibTrans" presStyleLbl="sibTrans2D1" presStyleIdx="0" presStyleCnt="0"/>
      <dgm:spPr/>
    </dgm:pt>
    <dgm:pt modelId="{DCFA06E8-5AF8-42DE-A0A6-F97DD3E61EED}" type="pres">
      <dgm:prSet presAssocID="{64787E9F-B239-4766-8A4B-ECA098B529CE}" presName="compNode" presStyleCnt="0"/>
      <dgm:spPr/>
    </dgm:pt>
    <dgm:pt modelId="{3E2FED30-53CC-4AC6-B4D0-161460DD274F}" type="pres">
      <dgm:prSet presAssocID="{64787E9F-B239-4766-8A4B-ECA098B529CE}" presName="iconBgRect" presStyleLbl="bgShp" presStyleIdx="1" presStyleCnt="4"/>
      <dgm:spPr/>
    </dgm:pt>
    <dgm:pt modelId="{628B5991-40F8-4F94-BA52-950558F026B7}" type="pres">
      <dgm:prSet presAssocID="{64787E9F-B239-4766-8A4B-ECA098B529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F0CE410C-10E7-4DEE-8454-FD9D8E539B75}" type="pres">
      <dgm:prSet presAssocID="{64787E9F-B239-4766-8A4B-ECA098B529CE}" presName="spaceRect" presStyleCnt="0"/>
      <dgm:spPr/>
    </dgm:pt>
    <dgm:pt modelId="{35100295-EA52-460C-91F5-D180D5FD733A}" type="pres">
      <dgm:prSet presAssocID="{64787E9F-B239-4766-8A4B-ECA098B529CE}" presName="textRect" presStyleLbl="revTx" presStyleIdx="1" presStyleCnt="4">
        <dgm:presLayoutVars>
          <dgm:chMax val="1"/>
          <dgm:chPref val="1"/>
        </dgm:presLayoutVars>
      </dgm:prSet>
      <dgm:spPr/>
    </dgm:pt>
    <dgm:pt modelId="{C7601845-E023-4E5F-A2A0-9F5C62D8D72B}" type="pres">
      <dgm:prSet presAssocID="{CB9CF22A-1DD6-49D4-ACB0-705352BDE304}" presName="sibTrans" presStyleLbl="sibTrans2D1" presStyleIdx="0" presStyleCnt="0"/>
      <dgm:spPr/>
    </dgm:pt>
    <dgm:pt modelId="{77986E0F-644E-4A84-B190-95C44821AC58}" type="pres">
      <dgm:prSet presAssocID="{4972B803-C5D3-4458-AE1D-C3FC5A715EA5}" presName="compNode" presStyleCnt="0"/>
      <dgm:spPr/>
    </dgm:pt>
    <dgm:pt modelId="{6D1B0673-81B9-4E80-97FE-957C2A0CFC05}" type="pres">
      <dgm:prSet presAssocID="{4972B803-C5D3-4458-AE1D-C3FC5A715EA5}" presName="iconBgRect" presStyleLbl="bgShp" presStyleIdx="2" presStyleCnt="4"/>
      <dgm:spPr/>
    </dgm:pt>
    <dgm:pt modelId="{8B6DB884-9F95-4A86-A3F9-ADC3390AA098}" type="pres">
      <dgm:prSet presAssocID="{4972B803-C5D3-4458-AE1D-C3FC5A715E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591644F-7CAF-42FB-8C97-F7E766AC5330}" type="pres">
      <dgm:prSet presAssocID="{4972B803-C5D3-4458-AE1D-C3FC5A715EA5}" presName="spaceRect" presStyleCnt="0"/>
      <dgm:spPr/>
    </dgm:pt>
    <dgm:pt modelId="{493B2CA1-EF49-4366-B5B8-0D083E20850B}" type="pres">
      <dgm:prSet presAssocID="{4972B803-C5D3-4458-AE1D-C3FC5A715EA5}" presName="textRect" presStyleLbl="revTx" presStyleIdx="2" presStyleCnt="4">
        <dgm:presLayoutVars>
          <dgm:chMax val="1"/>
          <dgm:chPref val="1"/>
        </dgm:presLayoutVars>
      </dgm:prSet>
      <dgm:spPr/>
    </dgm:pt>
    <dgm:pt modelId="{D0F423EF-FBCD-4C23-A6CF-9C5E6FD20107}" type="pres">
      <dgm:prSet presAssocID="{C4ED73B9-7FFD-405F-8B86-D1276CAC7F45}" presName="sibTrans" presStyleLbl="sibTrans2D1" presStyleIdx="0" presStyleCnt="0"/>
      <dgm:spPr/>
    </dgm:pt>
    <dgm:pt modelId="{22C543D6-22B0-44BE-8922-00D3595350D7}" type="pres">
      <dgm:prSet presAssocID="{3891A12E-184D-4D66-B653-38DE14FB4958}" presName="compNode" presStyleCnt="0"/>
      <dgm:spPr/>
    </dgm:pt>
    <dgm:pt modelId="{3B11DBDE-E740-487C-91E8-F9C151180FF4}" type="pres">
      <dgm:prSet presAssocID="{3891A12E-184D-4D66-B653-38DE14FB4958}" presName="iconBgRect" presStyleLbl="bgShp" presStyleIdx="3" presStyleCnt="4"/>
      <dgm:spPr/>
    </dgm:pt>
    <dgm:pt modelId="{F229DCE1-CCF7-484B-8B94-95FA29318CDF}" type="pres">
      <dgm:prSet presAssocID="{3891A12E-184D-4D66-B653-38DE14FB49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BC33F9E5-ADB4-4BA0-B69D-084A1A98D5C4}" type="pres">
      <dgm:prSet presAssocID="{3891A12E-184D-4D66-B653-38DE14FB4958}" presName="spaceRect" presStyleCnt="0"/>
      <dgm:spPr/>
    </dgm:pt>
    <dgm:pt modelId="{51BA8090-A01D-463B-885E-D9B5230214CA}" type="pres">
      <dgm:prSet presAssocID="{3891A12E-184D-4D66-B653-38DE14FB495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F61A604-E8A1-4E3E-B1FE-083E615D86F0}" srcId="{553C56E1-6DBF-4F9A-9615-E9BBAE4DF4D5}" destId="{64787E9F-B239-4766-8A4B-ECA098B529CE}" srcOrd="1" destOrd="0" parTransId="{E7C35450-6DED-4A8A-B445-D41A14121761}" sibTransId="{CB9CF22A-1DD6-49D4-ACB0-705352BDE304}"/>
    <dgm:cxn modelId="{957A1C06-86C2-463D-8960-0E030E32571C}" srcId="{553C56E1-6DBF-4F9A-9615-E9BBAE4DF4D5}" destId="{3891A12E-184D-4D66-B653-38DE14FB4958}" srcOrd="3" destOrd="0" parTransId="{50C3A6D8-AF90-4B3A-A07C-046335FC52CE}" sibTransId="{89DE2395-E353-4E7B-A925-4EDD31CF91CD}"/>
    <dgm:cxn modelId="{A7D46508-9018-4FE7-8F4A-7C323B9DE1BA}" type="presOf" srcId="{3891A12E-184D-4D66-B653-38DE14FB4958}" destId="{51BA8090-A01D-463B-885E-D9B5230214CA}" srcOrd="0" destOrd="0" presId="urn:microsoft.com/office/officeart/2018/2/layout/IconCircleList"/>
    <dgm:cxn modelId="{EABDA22E-44CE-4845-831D-42F2DDD12497}" srcId="{553C56E1-6DBF-4F9A-9615-E9BBAE4DF4D5}" destId="{1ADACA78-4B97-45C5-96C2-E41E8748EBE9}" srcOrd="0" destOrd="0" parTransId="{406E56EB-36A2-4A0C-B0F8-50CE79063044}" sibTransId="{DBFC7133-F5E1-45F7-A4FA-5D6252563891}"/>
    <dgm:cxn modelId="{91197B5E-D475-46F1-A0DB-B9CB260E7ABA}" type="presOf" srcId="{64787E9F-B239-4766-8A4B-ECA098B529CE}" destId="{35100295-EA52-460C-91F5-D180D5FD733A}" srcOrd="0" destOrd="0" presId="urn:microsoft.com/office/officeart/2018/2/layout/IconCircleList"/>
    <dgm:cxn modelId="{954D6041-53F0-469C-BEE0-9C74BEDB546B}" type="presOf" srcId="{CB9CF22A-1DD6-49D4-ACB0-705352BDE304}" destId="{C7601845-E023-4E5F-A2A0-9F5C62D8D72B}" srcOrd="0" destOrd="0" presId="urn:microsoft.com/office/officeart/2018/2/layout/IconCircleList"/>
    <dgm:cxn modelId="{A99BD37C-2AAF-49ED-87B0-8028D6CE5093}" type="presOf" srcId="{4972B803-C5D3-4458-AE1D-C3FC5A715EA5}" destId="{493B2CA1-EF49-4366-B5B8-0D083E20850B}" srcOrd="0" destOrd="0" presId="urn:microsoft.com/office/officeart/2018/2/layout/IconCircleList"/>
    <dgm:cxn modelId="{3DD63894-5380-45D3-B206-BC86A0289748}" srcId="{553C56E1-6DBF-4F9A-9615-E9BBAE4DF4D5}" destId="{4972B803-C5D3-4458-AE1D-C3FC5A715EA5}" srcOrd="2" destOrd="0" parTransId="{BBA2887C-58BC-4A84-9511-C34F4546A91C}" sibTransId="{C4ED73B9-7FFD-405F-8B86-D1276CAC7F45}"/>
    <dgm:cxn modelId="{28973898-DA41-4200-B422-530A7713D616}" type="presOf" srcId="{1ADACA78-4B97-45C5-96C2-E41E8748EBE9}" destId="{C7DD4224-10E9-4D45-8A04-5464B8F3A877}" srcOrd="0" destOrd="0" presId="urn:microsoft.com/office/officeart/2018/2/layout/IconCircleList"/>
    <dgm:cxn modelId="{8057CCC9-9BAD-4A16-8B92-2E1CB2033C16}" type="presOf" srcId="{553C56E1-6DBF-4F9A-9615-E9BBAE4DF4D5}" destId="{EBB00CD4-5D52-4020-A22E-7233A877708D}" srcOrd="0" destOrd="0" presId="urn:microsoft.com/office/officeart/2018/2/layout/IconCircleList"/>
    <dgm:cxn modelId="{BBA3BACF-6F00-4A88-BE41-2CFC3AFE7ADE}" type="presOf" srcId="{DBFC7133-F5E1-45F7-A4FA-5D6252563891}" destId="{2E50A326-7D1A-4D2C-9723-66DE7381A526}" srcOrd="0" destOrd="0" presId="urn:microsoft.com/office/officeart/2018/2/layout/IconCircleList"/>
    <dgm:cxn modelId="{F2AFCFFA-A935-4FA1-8DA8-32F9DE77E304}" type="presOf" srcId="{C4ED73B9-7FFD-405F-8B86-D1276CAC7F45}" destId="{D0F423EF-FBCD-4C23-A6CF-9C5E6FD20107}" srcOrd="0" destOrd="0" presId="urn:microsoft.com/office/officeart/2018/2/layout/IconCircleList"/>
    <dgm:cxn modelId="{625A307C-A4D3-470A-9D56-ECFFDA1DB6B9}" type="presParOf" srcId="{EBB00CD4-5D52-4020-A22E-7233A877708D}" destId="{C5B1B00B-425D-48BD-96AF-4DDE97E16BE7}" srcOrd="0" destOrd="0" presId="urn:microsoft.com/office/officeart/2018/2/layout/IconCircleList"/>
    <dgm:cxn modelId="{97D84ACA-D1A7-40E0-B509-BA5EF32F4A2E}" type="presParOf" srcId="{C5B1B00B-425D-48BD-96AF-4DDE97E16BE7}" destId="{E5EEAAD6-ACA6-46EE-81A3-7A71009663F3}" srcOrd="0" destOrd="0" presId="urn:microsoft.com/office/officeart/2018/2/layout/IconCircleList"/>
    <dgm:cxn modelId="{11E0C59B-B2E7-486B-90E9-21F4772E8D8D}" type="presParOf" srcId="{E5EEAAD6-ACA6-46EE-81A3-7A71009663F3}" destId="{DAB5519B-7A13-4E95-8642-7C66C83CF4C4}" srcOrd="0" destOrd="0" presId="urn:microsoft.com/office/officeart/2018/2/layout/IconCircleList"/>
    <dgm:cxn modelId="{08E30E1C-5F40-4249-867C-03776063D5EA}" type="presParOf" srcId="{E5EEAAD6-ACA6-46EE-81A3-7A71009663F3}" destId="{2240A18A-6A97-4356-8DB8-151F66962632}" srcOrd="1" destOrd="0" presId="urn:microsoft.com/office/officeart/2018/2/layout/IconCircleList"/>
    <dgm:cxn modelId="{03DE50DF-E419-4E5C-9D05-B6CBE1305125}" type="presParOf" srcId="{E5EEAAD6-ACA6-46EE-81A3-7A71009663F3}" destId="{813499A6-78B9-4322-9E4C-A8CE63381A15}" srcOrd="2" destOrd="0" presId="urn:microsoft.com/office/officeart/2018/2/layout/IconCircleList"/>
    <dgm:cxn modelId="{3EE216B1-E1C4-4D28-B707-364779896DE8}" type="presParOf" srcId="{E5EEAAD6-ACA6-46EE-81A3-7A71009663F3}" destId="{C7DD4224-10E9-4D45-8A04-5464B8F3A877}" srcOrd="3" destOrd="0" presId="urn:microsoft.com/office/officeart/2018/2/layout/IconCircleList"/>
    <dgm:cxn modelId="{5498218C-F9F2-457E-B047-6D9D9BAAD7BD}" type="presParOf" srcId="{C5B1B00B-425D-48BD-96AF-4DDE97E16BE7}" destId="{2E50A326-7D1A-4D2C-9723-66DE7381A526}" srcOrd="1" destOrd="0" presId="urn:microsoft.com/office/officeart/2018/2/layout/IconCircleList"/>
    <dgm:cxn modelId="{5A1C8113-03DE-4647-96A8-69EABA80531C}" type="presParOf" srcId="{C5B1B00B-425D-48BD-96AF-4DDE97E16BE7}" destId="{DCFA06E8-5AF8-42DE-A0A6-F97DD3E61EED}" srcOrd="2" destOrd="0" presId="urn:microsoft.com/office/officeart/2018/2/layout/IconCircleList"/>
    <dgm:cxn modelId="{A7077A5F-3C8B-4F37-AD1B-B2524907AA37}" type="presParOf" srcId="{DCFA06E8-5AF8-42DE-A0A6-F97DD3E61EED}" destId="{3E2FED30-53CC-4AC6-B4D0-161460DD274F}" srcOrd="0" destOrd="0" presId="urn:microsoft.com/office/officeart/2018/2/layout/IconCircleList"/>
    <dgm:cxn modelId="{A0E33B6B-0E57-4442-AFC4-41317CEFD683}" type="presParOf" srcId="{DCFA06E8-5AF8-42DE-A0A6-F97DD3E61EED}" destId="{628B5991-40F8-4F94-BA52-950558F026B7}" srcOrd="1" destOrd="0" presId="urn:microsoft.com/office/officeart/2018/2/layout/IconCircleList"/>
    <dgm:cxn modelId="{C3458386-FCF0-4EDD-B84D-3A7F71316E95}" type="presParOf" srcId="{DCFA06E8-5AF8-42DE-A0A6-F97DD3E61EED}" destId="{F0CE410C-10E7-4DEE-8454-FD9D8E539B75}" srcOrd="2" destOrd="0" presId="urn:microsoft.com/office/officeart/2018/2/layout/IconCircleList"/>
    <dgm:cxn modelId="{81FE1A5A-E4E9-441D-8B5C-46F08F16E25D}" type="presParOf" srcId="{DCFA06E8-5AF8-42DE-A0A6-F97DD3E61EED}" destId="{35100295-EA52-460C-91F5-D180D5FD733A}" srcOrd="3" destOrd="0" presId="urn:microsoft.com/office/officeart/2018/2/layout/IconCircleList"/>
    <dgm:cxn modelId="{D5ABA1A6-6FA5-4236-BDB1-C4CBDC3EE928}" type="presParOf" srcId="{C5B1B00B-425D-48BD-96AF-4DDE97E16BE7}" destId="{C7601845-E023-4E5F-A2A0-9F5C62D8D72B}" srcOrd="3" destOrd="0" presId="urn:microsoft.com/office/officeart/2018/2/layout/IconCircleList"/>
    <dgm:cxn modelId="{28550DC8-5801-4C8C-A85E-8E213B2E1F6F}" type="presParOf" srcId="{C5B1B00B-425D-48BD-96AF-4DDE97E16BE7}" destId="{77986E0F-644E-4A84-B190-95C44821AC58}" srcOrd="4" destOrd="0" presId="urn:microsoft.com/office/officeart/2018/2/layout/IconCircleList"/>
    <dgm:cxn modelId="{A2B4EF41-287A-444F-94DC-CD9E9994D280}" type="presParOf" srcId="{77986E0F-644E-4A84-B190-95C44821AC58}" destId="{6D1B0673-81B9-4E80-97FE-957C2A0CFC05}" srcOrd="0" destOrd="0" presId="urn:microsoft.com/office/officeart/2018/2/layout/IconCircleList"/>
    <dgm:cxn modelId="{161E95F9-3617-43F3-ADAA-CCD197638C54}" type="presParOf" srcId="{77986E0F-644E-4A84-B190-95C44821AC58}" destId="{8B6DB884-9F95-4A86-A3F9-ADC3390AA098}" srcOrd="1" destOrd="0" presId="urn:microsoft.com/office/officeart/2018/2/layout/IconCircleList"/>
    <dgm:cxn modelId="{D4D7463B-4690-4A1B-B495-226E963F4022}" type="presParOf" srcId="{77986E0F-644E-4A84-B190-95C44821AC58}" destId="{A591644F-7CAF-42FB-8C97-F7E766AC5330}" srcOrd="2" destOrd="0" presId="urn:microsoft.com/office/officeart/2018/2/layout/IconCircleList"/>
    <dgm:cxn modelId="{8878600C-7A99-4603-B1B8-717995299E38}" type="presParOf" srcId="{77986E0F-644E-4A84-B190-95C44821AC58}" destId="{493B2CA1-EF49-4366-B5B8-0D083E20850B}" srcOrd="3" destOrd="0" presId="urn:microsoft.com/office/officeart/2018/2/layout/IconCircleList"/>
    <dgm:cxn modelId="{0664DD22-6219-434E-B0B7-9CC25D695B68}" type="presParOf" srcId="{C5B1B00B-425D-48BD-96AF-4DDE97E16BE7}" destId="{D0F423EF-FBCD-4C23-A6CF-9C5E6FD20107}" srcOrd="5" destOrd="0" presId="urn:microsoft.com/office/officeart/2018/2/layout/IconCircleList"/>
    <dgm:cxn modelId="{AF652586-E26C-4A8B-B619-394ED1EB78E7}" type="presParOf" srcId="{C5B1B00B-425D-48BD-96AF-4DDE97E16BE7}" destId="{22C543D6-22B0-44BE-8922-00D3595350D7}" srcOrd="6" destOrd="0" presId="urn:microsoft.com/office/officeart/2018/2/layout/IconCircleList"/>
    <dgm:cxn modelId="{5D0EDE60-5CF8-465E-92D7-79806E8D7579}" type="presParOf" srcId="{22C543D6-22B0-44BE-8922-00D3595350D7}" destId="{3B11DBDE-E740-487C-91E8-F9C151180FF4}" srcOrd="0" destOrd="0" presId="urn:microsoft.com/office/officeart/2018/2/layout/IconCircleList"/>
    <dgm:cxn modelId="{3D54F31E-8B08-43C5-8700-F1869657EF26}" type="presParOf" srcId="{22C543D6-22B0-44BE-8922-00D3595350D7}" destId="{F229DCE1-CCF7-484B-8B94-95FA29318CDF}" srcOrd="1" destOrd="0" presId="urn:microsoft.com/office/officeart/2018/2/layout/IconCircleList"/>
    <dgm:cxn modelId="{EEF57292-6CFD-4361-A357-00CEF6291BB2}" type="presParOf" srcId="{22C543D6-22B0-44BE-8922-00D3595350D7}" destId="{BC33F9E5-ADB4-4BA0-B69D-084A1A98D5C4}" srcOrd="2" destOrd="0" presId="urn:microsoft.com/office/officeart/2018/2/layout/IconCircleList"/>
    <dgm:cxn modelId="{38516545-EEDB-460B-8B5E-2CDB94B14ACF}" type="presParOf" srcId="{22C543D6-22B0-44BE-8922-00D3595350D7}" destId="{51BA8090-A01D-463B-885E-D9B5230214C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EF7D9-A5A3-49BB-A4D7-94B5AA59EF09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D1129C5-33A9-4E23-A828-CE8DBE333099}">
      <dgm:prSet/>
      <dgm:spPr/>
      <dgm:t>
        <a:bodyPr/>
        <a:lstStyle/>
        <a:p>
          <a:r>
            <a:rPr lang="en-US"/>
            <a:t>Why does my voice sound weird/bad?</a:t>
          </a:r>
        </a:p>
      </dgm:t>
    </dgm:pt>
    <dgm:pt modelId="{40725CE6-8484-49AE-AAFD-F83E60086599}" type="parTrans" cxnId="{75BA2369-C108-4216-B293-F05A203024E5}">
      <dgm:prSet/>
      <dgm:spPr/>
      <dgm:t>
        <a:bodyPr/>
        <a:lstStyle/>
        <a:p>
          <a:endParaRPr lang="en-US"/>
        </a:p>
      </dgm:t>
    </dgm:pt>
    <dgm:pt modelId="{501F8DF1-8DA6-4DE8-A66E-EF6E764C0B3D}" type="sibTrans" cxnId="{75BA2369-C108-4216-B293-F05A203024E5}">
      <dgm:prSet/>
      <dgm:spPr/>
      <dgm:t>
        <a:bodyPr/>
        <a:lstStyle/>
        <a:p>
          <a:endParaRPr lang="en-US"/>
        </a:p>
      </dgm:t>
    </dgm:pt>
    <dgm:pt modelId="{E71BF11A-0FC5-4FA7-811E-C47CB2D9EE0D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https://www.youtube.com/watch?v=g3vSYbT1Aco</a:t>
          </a:r>
          <a:endParaRPr lang="en-US"/>
        </a:p>
      </dgm:t>
    </dgm:pt>
    <dgm:pt modelId="{61804EBE-58E3-45E7-977F-407B30354C78}" type="parTrans" cxnId="{E5FF2D1B-34EA-4EE2-9A36-AB0176D3BDFC}">
      <dgm:prSet/>
      <dgm:spPr/>
      <dgm:t>
        <a:bodyPr/>
        <a:lstStyle/>
        <a:p>
          <a:endParaRPr lang="en-US"/>
        </a:p>
      </dgm:t>
    </dgm:pt>
    <dgm:pt modelId="{F27ED143-F055-4E3F-ACF0-E97900A4E39D}" type="sibTrans" cxnId="{E5FF2D1B-34EA-4EE2-9A36-AB0176D3BDFC}">
      <dgm:prSet/>
      <dgm:spPr/>
      <dgm:t>
        <a:bodyPr/>
        <a:lstStyle/>
        <a:p>
          <a:endParaRPr lang="en-US"/>
        </a:p>
      </dgm:t>
    </dgm:pt>
    <dgm:pt modelId="{10BB3FA2-1EE7-4CBF-910E-9ADB72EE6826}">
      <dgm:prSet/>
      <dgm:spPr/>
      <dgm:t>
        <a:bodyPr/>
        <a:lstStyle/>
        <a:p>
          <a:r>
            <a:rPr lang="en-US"/>
            <a:t>Do I need a pop filter?</a:t>
          </a:r>
        </a:p>
      </dgm:t>
    </dgm:pt>
    <dgm:pt modelId="{7725D739-3DDF-4B21-83A5-16259B55F395}" type="parTrans" cxnId="{0308192F-19EA-463E-91C6-8D83223492DE}">
      <dgm:prSet/>
      <dgm:spPr/>
      <dgm:t>
        <a:bodyPr/>
        <a:lstStyle/>
        <a:p>
          <a:endParaRPr lang="en-US"/>
        </a:p>
      </dgm:t>
    </dgm:pt>
    <dgm:pt modelId="{5C61894C-C7D6-4EEA-903F-619F46646FA3}" type="sibTrans" cxnId="{0308192F-19EA-463E-91C6-8D83223492DE}">
      <dgm:prSet/>
      <dgm:spPr/>
      <dgm:t>
        <a:bodyPr/>
        <a:lstStyle/>
        <a:p>
          <a:endParaRPr lang="en-US"/>
        </a:p>
      </dgm:t>
    </dgm:pt>
    <dgm:pt modelId="{4E18DE1F-874A-440E-9A27-A3A3931675FA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https://www.voices.com/blog/pop_filters/</a:t>
          </a:r>
          <a:endParaRPr lang="en-US"/>
        </a:p>
      </dgm:t>
    </dgm:pt>
    <dgm:pt modelId="{DB435A22-C270-4EBD-8AC3-9443761AAAF4}" type="parTrans" cxnId="{5383727F-1B43-43F2-B15D-51748B0E629C}">
      <dgm:prSet/>
      <dgm:spPr/>
      <dgm:t>
        <a:bodyPr/>
        <a:lstStyle/>
        <a:p>
          <a:endParaRPr lang="en-US"/>
        </a:p>
      </dgm:t>
    </dgm:pt>
    <dgm:pt modelId="{436CAA8D-7A42-41E9-86B4-A9E95F591980}" type="sibTrans" cxnId="{5383727F-1B43-43F2-B15D-51748B0E629C}">
      <dgm:prSet/>
      <dgm:spPr/>
      <dgm:t>
        <a:bodyPr/>
        <a:lstStyle/>
        <a:p>
          <a:endParaRPr lang="en-US"/>
        </a:p>
      </dgm:t>
    </dgm:pt>
    <dgm:pt modelId="{BEC03BA6-A40C-4EDF-8763-D1C784C761E6}" type="pres">
      <dgm:prSet presAssocID="{55CEF7D9-A5A3-49BB-A4D7-94B5AA59EF09}" presName="Name0" presStyleCnt="0">
        <dgm:presLayoutVars>
          <dgm:dir/>
          <dgm:animLvl val="lvl"/>
          <dgm:resizeHandles val="exact"/>
        </dgm:presLayoutVars>
      </dgm:prSet>
      <dgm:spPr/>
    </dgm:pt>
    <dgm:pt modelId="{B32A9AF1-6661-4851-AF29-0DC2CFD31A31}" type="pres">
      <dgm:prSet presAssocID="{3D1129C5-33A9-4E23-A828-CE8DBE333099}" presName="linNode" presStyleCnt="0"/>
      <dgm:spPr/>
    </dgm:pt>
    <dgm:pt modelId="{EDC1BE56-68D8-4A1A-8B4A-35429E81A8EA}" type="pres">
      <dgm:prSet presAssocID="{3D1129C5-33A9-4E23-A828-CE8DBE33309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A5D859-E61C-44C9-A310-F0DDDF2529F9}" type="pres">
      <dgm:prSet presAssocID="{3D1129C5-33A9-4E23-A828-CE8DBE333099}" presName="descendantText" presStyleLbl="alignAccFollowNode1" presStyleIdx="0" presStyleCnt="2">
        <dgm:presLayoutVars>
          <dgm:bulletEnabled val="1"/>
        </dgm:presLayoutVars>
      </dgm:prSet>
      <dgm:spPr/>
    </dgm:pt>
    <dgm:pt modelId="{89489DF7-F5FA-40EE-BBA2-9FA94DECC32B}" type="pres">
      <dgm:prSet presAssocID="{501F8DF1-8DA6-4DE8-A66E-EF6E764C0B3D}" presName="sp" presStyleCnt="0"/>
      <dgm:spPr/>
    </dgm:pt>
    <dgm:pt modelId="{4ADD2023-14E7-48C1-8F5D-A00DDB04E776}" type="pres">
      <dgm:prSet presAssocID="{10BB3FA2-1EE7-4CBF-910E-9ADB72EE6826}" presName="linNode" presStyleCnt="0"/>
      <dgm:spPr/>
    </dgm:pt>
    <dgm:pt modelId="{A64D2ADE-EF4B-461C-91AA-6FE3AF74A37B}" type="pres">
      <dgm:prSet presAssocID="{10BB3FA2-1EE7-4CBF-910E-9ADB72EE682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3EC959C-9729-41BA-B637-55076E2BA9B1}" type="pres">
      <dgm:prSet presAssocID="{10BB3FA2-1EE7-4CBF-910E-9ADB72EE682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C240616-8C16-455D-9A62-509F8E7A3124}" type="presOf" srcId="{3D1129C5-33A9-4E23-A828-CE8DBE333099}" destId="{EDC1BE56-68D8-4A1A-8B4A-35429E81A8EA}" srcOrd="0" destOrd="0" presId="urn:microsoft.com/office/officeart/2005/8/layout/vList5"/>
    <dgm:cxn modelId="{E5FF2D1B-34EA-4EE2-9A36-AB0176D3BDFC}" srcId="{3D1129C5-33A9-4E23-A828-CE8DBE333099}" destId="{E71BF11A-0FC5-4FA7-811E-C47CB2D9EE0D}" srcOrd="0" destOrd="0" parTransId="{61804EBE-58E3-45E7-977F-407B30354C78}" sibTransId="{F27ED143-F055-4E3F-ACF0-E97900A4E39D}"/>
    <dgm:cxn modelId="{2CEA761C-F373-40A7-B75E-15532A52BFCA}" type="presOf" srcId="{55CEF7D9-A5A3-49BB-A4D7-94B5AA59EF09}" destId="{BEC03BA6-A40C-4EDF-8763-D1C784C761E6}" srcOrd="0" destOrd="0" presId="urn:microsoft.com/office/officeart/2005/8/layout/vList5"/>
    <dgm:cxn modelId="{0308192F-19EA-463E-91C6-8D83223492DE}" srcId="{55CEF7D9-A5A3-49BB-A4D7-94B5AA59EF09}" destId="{10BB3FA2-1EE7-4CBF-910E-9ADB72EE6826}" srcOrd="1" destOrd="0" parTransId="{7725D739-3DDF-4B21-83A5-16259B55F395}" sibTransId="{5C61894C-C7D6-4EEA-903F-619F46646FA3}"/>
    <dgm:cxn modelId="{7E0C9C30-4F44-49E6-9C5D-7A8B579E431C}" type="presOf" srcId="{4E18DE1F-874A-440E-9A27-A3A3931675FA}" destId="{E3EC959C-9729-41BA-B637-55076E2BA9B1}" srcOrd="0" destOrd="0" presId="urn:microsoft.com/office/officeart/2005/8/layout/vList5"/>
    <dgm:cxn modelId="{1A770733-3AFA-4407-BA00-F4BF19C4ED12}" type="presOf" srcId="{E71BF11A-0FC5-4FA7-811E-C47CB2D9EE0D}" destId="{87A5D859-E61C-44C9-A310-F0DDDF2529F9}" srcOrd="0" destOrd="0" presId="urn:microsoft.com/office/officeart/2005/8/layout/vList5"/>
    <dgm:cxn modelId="{611ADA65-CE6A-422D-B862-A06921D31D83}" type="presOf" srcId="{10BB3FA2-1EE7-4CBF-910E-9ADB72EE6826}" destId="{A64D2ADE-EF4B-461C-91AA-6FE3AF74A37B}" srcOrd="0" destOrd="0" presId="urn:microsoft.com/office/officeart/2005/8/layout/vList5"/>
    <dgm:cxn modelId="{75BA2369-C108-4216-B293-F05A203024E5}" srcId="{55CEF7D9-A5A3-49BB-A4D7-94B5AA59EF09}" destId="{3D1129C5-33A9-4E23-A828-CE8DBE333099}" srcOrd="0" destOrd="0" parTransId="{40725CE6-8484-49AE-AAFD-F83E60086599}" sibTransId="{501F8DF1-8DA6-4DE8-A66E-EF6E764C0B3D}"/>
    <dgm:cxn modelId="{5383727F-1B43-43F2-B15D-51748B0E629C}" srcId="{10BB3FA2-1EE7-4CBF-910E-9ADB72EE6826}" destId="{4E18DE1F-874A-440E-9A27-A3A3931675FA}" srcOrd="0" destOrd="0" parTransId="{DB435A22-C270-4EBD-8AC3-9443761AAAF4}" sibTransId="{436CAA8D-7A42-41E9-86B4-A9E95F591980}"/>
    <dgm:cxn modelId="{20ED519B-2A2D-4C71-9BFF-39407D405031}" type="presParOf" srcId="{BEC03BA6-A40C-4EDF-8763-D1C784C761E6}" destId="{B32A9AF1-6661-4851-AF29-0DC2CFD31A31}" srcOrd="0" destOrd="0" presId="urn:microsoft.com/office/officeart/2005/8/layout/vList5"/>
    <dgm:cxn modelId="{9ADAFB39-145A-41FF-9697-3445F5C4B0CE}" type="presParOf" srcId="{B32A9AF1-6661-4851-AF29-0DC2CFD31A31}" destId="{EDC1BE56-68D8-4A1A-8B4A-35429E81A8EA}" srcOrd="0" destOrd="0" presId="urn:microsoft.com/office/officeart/2005/8/layout/vList5"/>
    <dgm:cxn modelId="{C916E496-4832-4186-BF53-5D4A477340FB}" type="presParOf" srcId="{B32A9AF1-6661-4851-AF29-0DC2CFD31A31}" destId="{87A5D859-E61C-44C9-A310-F0DDDF2529F9}" srcOrd="1" destOrd="0" presId="urn:microsoft.com/office/officeart/2005/8/layout/vList5"/>
    <dgm:cxn modelId="{27A5539B-5705-4FE1-8B17-93F51DFC5E9D}" type="presParOf" srcId="{BEC03BA6-A40C-4EDF-8763-D1C784C761E6}" destId="{89489DF7-F5FA-40EE-BBA2-9FA94DECC32B}" srcOrd="1" destOrd="0" presId="urn:microsoft.com/office/officeart/2005/8/layout/vList5"/>
    <dgm:cxn modelId="{9F070BB5-5024-46E7-83EF-31386A17842A}" type="presParOf" srcId="{BEC03BA6-A40C-4EDF-8763-D1C784C761E6}" destId="{4ADD2023-14E7-48C1-8F5D-A00DDB04E776}" srcOrd="2" destOrd="0" presId="urn:microsoft.com/office/officeart/2005/8/layout/vList5"/>
    <dgm:cxn modelId="{94BAA0AE-3DE1-42EE-B316-FD2E542976B4}" type="presParOf" srcId="{4ADD2023-14E7-48C1-8F5D-A00DDB04E776}" destId="{A64D2ADE-EF4B-461C-91AA-6FE3AF74A37B}" srcOrd="0" destOrd="0" presId="urn:microsoft.com/office/officeart/2005/8/layout/vList5"/>
    <dgm:cxn modelId="{1F968ACE-BFE5-47FC-B11B-6834B9A31151}" type="presParOf" srcId="{4ADD2023-14E7-48C1-8F5D-A00DDB04E776}" destId="{E3EC959C-9729-41BA-B637-55076E2BA9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15CA9-9469-415D-9CCC-3F070681FB2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346EC7-9A82-490C-AEF2-9AFCD6735E79}">
      <dgm:prSet/>
      <dgm:spPr/>
      <dgm:t>
        <a:bodyPr/>
        <a:lstStyle/>
        <a:p>
          <a:r>
            <a:rPr lang="en-US"/>
            <a:t>Recording</a:t>
          </a:r>
        </a:p>
      </dgm:t>
    </dgm:pt>
    <dgm:pt modelId="{E05598A1-8388-4F65-A0FD-BDED8535958F}" type="parTrans" cxnId="{8A54BF03-23EC-4834-A2EA-3D204E925123}">
      <dgm:prSet/>
      <dgm:spPr/>
      <dgm:t>
        <a:bodyPr/>
        <a:lstStyle/>
        <a:p>
          <a:endParaRPr lang="en-US"/>
        </a:p>
      </dgm:t>
    </dgm:pt>
    <dgm:pt modelId="{3C4CBADA-5FDF-44A5-8332-8789212AE440}" type="sibTrans" cxnId="{8A54BF03-23EC-4834-A2EA-3D204E925123}">
      <dgm:prSet/>
      <dgm:spPr/>
      <dgm:t>
        <a:bodyPr/>
        <a:lstStyle/>
        <a:p>
          <a:endParaRPr lang="en-US"/>
        </a:p>
      </dgm:t>
    </dgm:pt>
    <dgm:pt modelId="{F027BFBD-DD0F-4A00-81A2-CC05D0C0FA21}">
      <dgm:prSet/>
      <dgm:spPr/>
      <dgm:t>
        <a:bodyPr/>
        <a:lstStyle/>
        <a:p>
          <a:r>
            <a:rPr lang="en-US"/>
            <a:t>Recording active sounds</a:t>
          </a:r>
        </a:p>
      </dgm:t>
    </dgm:pt>
    <dgm:pt modelId="{2B9FE171-7957-4338-B69C-894C5F86E263}" type="parTrans" cxnId="{20858B69-BBDF-436C-BB25-9A1150A0144C}">
      <dgm:prSet/>
      <dgm:spPr/>
      <dgm:t>
        <a:bodyPr/>
        <a:lstStyle/>
        <a:p>
          <a:endParaRPr lang="en-US"/>
        </a:p>
      </dgm:t>
    </dgm:pt>
    <dgm:pt modelId="{24833106-F303-46B3-8367-373D51EE3C19}" type="sibTrans" cxnId="{20858B69-BBDF-436C-BB25-9A1150A0144C}">
      <dgm:prSet/>
      <dgm:spPr/>
      <dgm:t>
        <a:bodyPr/>
        <a:lstStyle/>
        <a:p>
          <a:endParaRPr lang="en-US"/>
        </a:p>
      </dgm:t>
    </dgm:pt>
    <dgm:pt modelId="{21733101-DF19-4C03-8D24-A89B6F8E5C35}">
      <dgm:prSet/>
      <dgm:spPr/>
      <dgm:t>
        <a:bodyPr/>
        <a:lstStyle/>
        <a:p>
          <a:r>
            <a:rPr lang="en-US"/>
            <a:t>https://training.npr.org/2015/09/29/active-sound-how-to-find-it-record-it-and-use-it/</a:t>
          </a:r>
        </a:p>
      </dgm:t>
    </dgm:pt>
    <dgm:pt modelId="{42F181DE-4228-4635-A1B0-ED0B19A8BADF}" type="parTrans" cxnId="{D0E3B57C-517A-4DF4-A597-AF2D7A5B9777}">
      <dgm:prSet/>
      <dgm:spPr/>
      <dgm:t>
        <a:bodyPr/>
        <a:lstStyle/>
        <a:p>
          <a:endParaRPr lang="en-US"/>
        </a:p>
      </dgm:t>
    </dgm:pt>
    <dgm:pt modelId="{DA156F77-1EC3-44F7-AD13-21E61E8BA5C5}" type="sibTrans" cxnId="{D0E3B57C-517A-4DF4-A597-AF2D7A5B9777}">
      <dgm:prSet/>
      <dgm:spPr/>
      <dgm:t>
        <a:bodyPr/>
        <a:lstStyle/>
        <a:p>
          <a:endParaRPr lang="en-US"/>
        </a:p>
      </dgm:t>
    </dgm:pt>
    <dgm:pt modelId="{CF2A178A-372A-4248-894D-805C998C6292}">
      <dgm:prSet/>
      <dgm:spPr/>
      <dgm:t>
        <a:bodyPr/>
        <a:lstStyle/>
        <a:p>
          <a:r>
            <a:rPr lang="en-US"/>
            <a:t>Finding</a:t>
          </a:r>
        </a:p>
      </dgm:t>
    </dgm:pt>
    <dgm:pt modelId="{49C5D561-2435-4A7A-8AC3-129B29C456BF}" type="parTrans" cxnId="{A5AA0214-24AC-4B7F-A3EC-A49D8C543A87}">
      <dgm:prSet/>
      <dgm:spPr/>
      <dgm:t>
        <a:bodyPr/>
        <a:lstStyle/>
        <a:p>
          <a:endParaRPr lang="en-US"/>
        </a:p>
      </dgm:t>
    </dgm:pt>
    <dgm:pt modelId="{F2573B91-9D39-4D72-B336-E6F9EC46F085}" type="sibTrans" cxnId="{A5AA0214-24AC-4B7F-A3EC-A49D8C543A87}">
      <dgm:prSet/>
      <dgm:spPr/>
      <dgm:t>
        <a:bodyPr/>
        <a:lstStyle/>
        <a:p>
          <a:endParaRPr lang="en-US"/>
        </a:p>
      </dgm:t>
    </dgm:pt>
    <dgm:pt modelId="{6F0CAB2F-1820-4710-989B-3356694538AB}">
      <dgm:prSet/>
      <dgm:spPr/>
      <dgm:t>
        <a:bodyPr/>
        <a:lstStyle/>
        <a:p>
          <a:r>
            <a:rPr lang="en-US"/>
            <a:t>Finding already recorded sounds</a:t>
          </a:r>
        </a:p>
      </dgm:t>
    </dgm:pt>
    <dgm:pt modelId="{713F3C51-8B39-48B0-AB0D-1290BE5FAF98}" type="parTrans" cxnId="{A8D84D3F-41B8-41F7-805D-008C6DDCD068}">
      <dgm:prSet/>
      <dgm:spPr/>
      <dgm:t>
        <a:bodyPr/>
        <a:lstStyle/>
        <a:p>
          <a:endParaRPr lang="en-US"/>
        </a:p>
      </dgm:t>
    </dgm:pt>
    <dgm:pt modelId="{4BFE85C7-CA5E-403B-9434-9F316DC87FBE}" type="sibTrans" cxnId="{A8D84D3F-41B8-41F7-805D-008C6DDCD068}">
      <dgm:prSet/>
      <dgm:spPr/>
      <dgm:t>
        <a:bodyPr/>
        <a:lstStyle/>
        <a:p>
          <a:endParaRPr lang="en-US"/>
        </a:p>
      </dgm:t>
    </dgm:pt>
    <dgm:pt modelId="{53F28271-6D77-4101-9E04-89076FE6EF6E}">
      <dgm:prSet/>
      <dgm:spPr/>
      <dgm:t>
        <a:bodyPr/>
        <a:lstStyle/>
        <a:p>
          <a:r>
            <a:rPr lang="en-US"/>
            <a:t>https://freesound.org/browse/</a:t>
          </a:r>
        </a:p>
      </dgm:t>
    </dgm:pt>
    <dgm:pt modelId="{1BC34EBD-87A4-43F1-8F0C-CB01D25210FB}" type="parTrans" cxnId="{60E61A8B-10A3-4DC4-BF94-3485461F2A34}">
      <dgm:prSet/>
      <dgm:spPr/>
      <dgm:t>
        <a:bodyPr/>
        <a:lstStyle/>
        <a:p>
          <a:endParaRPr lang="en-US"/>
        </a:p>
      </dgm:t>
    </dgm:pt>
    <dgm:pt modelId="{80C80674-9BD8-4F1A-A4F1-7DEA22ADE095}" type="sibTrans" cxnId="{60E61A8B-10A3-4DC4-BF94-3485461F2A34}">
      <dgm:prSet/>
      <dgm:spPr/>
      <dgm:t>
        <a:bodyPr/>
        <a:lstStyle/>
        <a:p>
          <a:endParaRPr lang="en-US"/>
        </a:p>
      </dgm:t>
    </dgm:pt>
    <dgm:pt modelId="{81D90D80-7F63-4ED2-AAED-59C3C9CF4C17}">
      <dgm:prSet/>
      <dgm:spPr/>
      <dgm:t>
        <a:bodyPr/>
        <a:lstStyle/>
        <a:p>
          <a:r>
            <a:rPr lang="en-US"/>
            <a:t>http://soundbible.com/free-sound-effects-1.html</a:t>
          </a:r>
        </a:p>
      </dgm:t>
    </dgm:pt>
    <dgm:pt modelId="{4F6CBF5C-7E44-435D-9563-10050B244256}" type="parTrans" cxnId="{8DC6139B-79A6-4623-B935-F2BFA2D2C35B}">
      <dgm:prSet/>
      <dgm:spPr/>
      <dgm:t>
        <a:bodyPr/>
        <a:lstStyle/>
        <a:p>
          <a:endParaRPr lang="en-US"/>
        </a:p>
      </dgm:t>
    </dgm:pt>
    <dgm:pt modelId="{456C5284-710D-4BD2-BC80-A5344A82A2F9}" type="sibTrans" cxnId="{8DC6139B-79A6-4623-B935-F2BFA2D2C35B}">
      <dgm:prSet/>
      <dgm:spPr/>
      <dgm:t>
        <a:bodyPr/>
        <a:lstStyle/>
        <a:p>
          <a:endParaRPr lang="en-US"/>
        </a:p>
      </dgm:t>
    </dgm:pt>
    <dgm:pt modelId="{FB21E04B-8E52-4AA0-996E-4E1EE176D34C}" type="pres">
      <dgm:prSet presAssocID="{AFD15CA9-9469-415D-9CCC-3F070681FB2A}" presName="Name0" presStyleCnt="0">
        <dgm:presLayoutVars>
          <dgm:dir/>
          <dgm:animLvl val="lvl"/>
          <dgm:resizeHandles val="exact"/>
        </dgm:presLayoutVars>
      </dgm:prSet>
      <dgm:spPr/>
    </dgm:pt>
    <dgm:pt modelId="{36159AC1-18A7-44BB-8F36-1F51B84C2FBD}" type="pres">
      <dgm:prSet presAssocID="{47346EC7-9A82-490C-AEF2-9AFCD6735E79}" presName="linNode" presStyleCnt="0"/>
      <dgm:spPr/>
    </dgm:pt>
    <dgm:pt modelId="{36FDE33E-B30F-412D-9055-D77385AB6871}" type="pres">
      <dgm:prSet presAssocID="{47346EC7-9A82-490C-AEF2-9AFCD6735E79}" presName="parentText" presStyleLbl="solidFgAcc1" presStyleIdx="0" presStyleCnt="2">
        <dgm:presLayoutVars>
          <dgm:chMax val="1"/>
          <dgm:bulletEnabled/>
        </dgm:presLayoutVars>
      </dgm:prSet>
      <dgm:spPr/>
    </dgm:pt>
    <dgm:pt modelId="{9F59C017-86C1-47B0-A452-595FD61D31FD}" type="pres">
      <dgm:prSet presAssocID="{47346EC7-9A82-490C-AEF2-9AFCD6735E79}" presName="descendantText" presStyleLbl="alignNode1" presStyleIdx="0" presStyleCnt="2">
        <dgm:presLayoutVars>
          <dgm:bulletEnabled/>
        </dgm:presLayoutVars>
      </dgm:prSet>
      <dgm:spPr/>
    </dgm:pt>
    <dgm:pt modelId="{66DD2A0B-D627-44F2-8138-B2F99DB7F190}" type="pres">
      <dgm:prSet presAssocID="{3C4CBADA-5FDF-44A5-8332-8789212AE440}" presName="sp" presStyleCnt="0"/>
      <dgm:spPr/>
    </dgm:pt>
    <dgm:pt modelId="{8188DE8C-5A92-4F6C-9B66-F98AF700DDD2}" type="pres">
      <dgm:prSet presAssocID="{CF2A178A-372A-4248-894D-805C998C6292}" presName="linNode" presStyleCnt="0"/>
      <dgm:spPr/>
    </dgm:pt>
    <dgm:pt modelId="{45FA84AD-028B-4F40-A3BB-C545768894A5}" type="pres">
      <dgm:prSet presAssocID="{CF2A178A-372A-4248-894D-805C998C6292}" presName="parentText" presStyleLbl="solidFgAcc1" presStyleIdx="1" presStyleCnt="2">
        <dgm:presLayoutVars>
          <dgm:chMax val="1"/>
          <dgm:bulletEnabled/>
        </dgm:presLayoutVars>
      </dgm:prSet>
      <dgm:spPr/>
    </dgm:pt>
    <dgm:pt modelId="{19945E4D-8786-46DE-930F-1186D1C2C7F1}" type="pres">
      <dgm:prSet presAssocID="{CF2A178A-372A-4248-894D-805C998C6292}" presName="descendantText" presStyleLbl="alignNode1" presStyleIdx="1" presStyleCnt="2">
        <dgm:presLayoutVars>
          <dgm:bulletEnabled/>
        </dgm:presLayoutVars>
      </dgm:prSet>
      <dgm:spPr/>
    </dgm:pt>
  </dgm:ptLst>
  <dgm:cxnLst>
    <dgm:cxn modelId="{8A54BF03-23EC-4834-A2EA-3D204E925123}" srcId="{AFD15CA9-9469-415D-9CCC-3F070681FB2A}" destId="{47346EC7-9A82-490C-AEF2-9AFCD6735E79}" srcOrd="0" destOrd="0" parTransId="{E05598A1-8388-4F65-A0FD-BDED8535958F}" sibTransId="{3C4CBADA-5FDF-44A5-8332-8789212AE440}"/>
    <dgm:cxn modelId="{A5AA0214-24AC-4B7F-A3EC-A49D8C543A87}" srcId="{AFD15CA9-9469-415D-9CCC-3F070681FB2A}" destId="{CF2A178A-372A-4248-894D-805C998C6292}" srcOrd="1" destOrd="0" parTransId="{49C5D561-2435-4A7A-8AC3-129B29C456BF}" sibTransId="{F2573B91-9D39-4D72-B336-E6F9EC46F085}"/>
    <dgm:cxn modelId="{E098E115-4402-45AD-9814-A8370A4204F2}" type="presOf" srcId="{F027BFBD-DD0F-4A00-81A2-CC05D0C0FA21}" destId="{9F59C017-86C1-47B0-A452-595FD61D31FD}" srcOrd="0" destOrd="0" presId="urn:microsoft.com/office/officeart/2016/7/layout/VerticalHollowActionList"/>
    <dgm:cxn modelId="{73AF7B23-687F-432F-80EA-3833FA1A9535}" type="presOf" srcId="{6F0CAB2F-1820-4710-989B-3356694538AB}" destId="{19945E4D-8786-46DE-930F-1186D1C2C7F1}" srcOrd="0" destOrd="0" presId="urn:microsoft.com/office/officeart/2016/7/layout/VerticalHollowActionList"/>
    <dgm:cxn modelId="{D442CE2A-B51D-4633-8CAE-27CBA7E24C0D}" type="presOf" srcId="{53F28271-6D77-4101-9E04-89076FE6EF6E}" destId="{19945E4D-8786-46DE-930F-1186D1C2C7F1}" srcOrd="0" destOrd="1" presId="urn:microsoft.com/office/officeart/2016/7/layout/VerticalHollowActionList"/>
    <dgm:cxn modelId="{44C5182D-05B5-4D02-9854-43E645F36B3B}" type="presOf" srcId="{CF2A178A-372A-4248-894D-805C998C6292}" destId="{45FA84AD-028B-4F40-A3BB-C545768894A5}" srcOrd="0" destOrd="0" presId="urn:microsoft.com/office/officeart/2016/7/layout/VerticalHollowActionList"/>
    <dgm:cxn modelId="{A8D84D3F-41B8-41F7-805D-008C6DDCD068}" srcId="{CF2A178A-372A-4248-894D-805C998C6292}" destId="{6F0CAB2F-1820-4710-989B-3356694538AB}" srcOrd="0" destOrd="0" parTransId="{713F3C51-8B39-48B0-AB0D-1290BE5FAF98}" sibTransId="{4BFE85C7-CA5E-403B-9434-9F316DC87FBE}"/>
    <dgm:cxn modelId="{A9817266-F816-44B5-B313-21680C92302F}" type="presOf" srcId="{47346EC7-9A82-490C-AEF2-9AFCD6735E79}" destId="{36FDE33E-B30F-412D-9055-D77385AB6871}" srcOrd="0" destOrd="0" presId="urn:microsoft.com/office/officeart/2016/7/layout/VerticalHollowActionList"/>
    <dgm:cxn modelId="{20858B69-BBDF-436C-BB25-9A1150A0144C}" srcId="{47346EC7-9A82-490C-AEF2-9AFCD6735E79}" destId="{F027BFBD-DD0F-4A00-81A2-CC05D0C0FA21}" srcOrd="0" destOrd="0" parTransId="{2B9FE171-7957-4338-B69C-894C5F86E263}" sibTransId="{24833106-F303-46B3-8367-373D51EE3C19}"/>
    <dgm:cxn modelId="{4521286E-FE5F-438C-A605-A32652468520}" type="presOf" srcId="{AFD15CA9-9469-415D-9CCC-3F070681FB2A}" destId="{FB21E04B-8E52-4AA0-996E-4E1EE176D34C}" srcOrd="0" destOrd="0" presId="urn:microsoft.com/office/officeart/2016/7/layout/VerticalHollowActionList"/>
    <dgm:cxn modelId="{D0E3B57C-517A-4DF4-A597-AF2D7A5B9777}" srcId="{F027BFBD-DD0F-4A00-81A2-CC05D0C0FA21}" destId="{21733101-DF19-4C03-8D24-A89B6F8E5C35}" srcOrd="0" destOrd="0" parTransId="{42F181DE-4228-4635-A1B0-ED0B19A8BADF}" sibTransId="{DA156F77-1EC3-44F7-AD13-21E61E8BA5C5}"/>
    <dgm:cxn modelId="{60E61A8B-10A3-4DC4-BF94-3485461F2A34}" srcId="{6F0CAB2F-1820-4710-989B-3356694538AB}" destId="{53F28271-6D77-4101-9E04-89076FE6EF6E}" srcOrd="0" destOrd="0" parTransId="{1BC34EBD-87A4-43F1-8F0C-CB01D25210FB}" sibTransId="{80C80674-9BD8-4F1A-A4F1-7DEA22ADE095}"/>
    <dgm:cxn modelId="{CE23C69A-C7DE-4A10-B6C2-993EA1A9844E}" type="presOf" srcId="{21733101-DF19-4C03-8D24-A89B6F8E5C35}" destId="{9F59C017-86C1-47B0-A452-595FD61D31FD}" srcOrd="0" destOrd="1" presId="urn:microsoft.com/office/officeart/2016/7/layout/VerticalHollowActionList"/>
    <dgm:cxn modelId="{8DC6139B-79A6-4623-B935-F2BFA2D2C35B}" srcId="{6F0CAB2F-1820-4710-989B-3356694538AB}" destId="{81D90D80-7F63-4ED2-AAED-59C3C9CF4C17}" srcOrd="1" destOrd="0" parTransId="{4F6CBF5C-7E44-435D-9563-10050B244256}" sibTransId="{456C5284-710D-4BD2-BC80-A5344A82A2F9}"/>
    <dgm:cxn modelId="{B41172E3-30DD-4BF3-A539-C32B5C5C4263}" type="presOf" srcId="{81D90D80-7F63-4ED2-AAED-59C3C9CF4C17}" destId="{19945E4D-8786-46DE-930F-1186D1C2C7F1}" srcOrd="0" destOrd="2" presId="urn:microsoft.com/office/officeart/2016/7/layout/VerticalHollowActionList"/>
    <dgm:cxn modelId="{A6B0C68A-ABC8-4030-BD0B-72C0350E5C86}" type="presParOf" srcId="{FB21E04B-8E52-4AA0-996E-4E1EE176D34C}" destId="{36159AC1-18A7-44BB-8F36-1F51B84C2FBD}" srcOrd="0" destOrd="0" presId="urn:microsoft.com/office/officeart/2016/7/layout/VerticalHollowActionList"/>
    <dgm:cxn modelId="{C889A928-4493-47B3-A134-76349AAC7028}" type="presParOf" srcId="{36159AC1-18A7-44BB-8F36-1F51B84C2FBD}" destId="{36FDE33E-B30F-412D-9055-D77385AB6871}" srcOrd="0" destOrd="0" presId="urn:microsoft.com/office/officeart/2016/7/layout/VerticalHollowActionList"/>
    <dgm:cxn modelId="{3EFE04B1-8302-4437-B942-CAF4066BFFDD}" type="presParOf" srcId="{36159AC1-18A7-44BB-8F36-1F51B84C2FBD}" destId="{9F59C017-86C1-47B0-A452-595FD61D31FD}" srcOrd="1" destOrd="0" presId="urn:microsoft.com/office/officeart/2016/7/layout/VerticalHollowActionList"/>
    <dgm:cxn modelId="{DB80B21B-1721-427B-AB29-195DD61982AC}" type="presParOf" srcId="{FB21E04B-8E52-4AA0-996E-4E1EE176D34C}" destId="{66DD2A0B-D627-44F2-8138-B2F99DB7F190}" srcOrd="1" destOrd="0" presId="urn:microsoft.com/office/officeart/2016/7/layout/VerticalHollowActionList"/>
    <dgm:cxn modelId="{4EF1EC46-64D5-4881-87CA-A102043439D5}" type="presParOf" srcId="{FB21E04B-8E52-4AA0-996E-4E1EE176D34C}" destId="{8188DE8C-5A92-4F6C-9B66-F98AF700DDD2}" srcOrd="2" destOrd="0" presId="urn:microsoft.com/office/officeart/2016/7/layout/VerticalHollowActionList"/>
    <dgm:cxn modelId="{0C5C734A-71E8-4829-B486-491ADC8722A1}" type="presParOf" srcId="{8188DE8C-5A92-4F6C-9B66-F98AF700DDD2}" destId="{45FA84AD-028B-4F40-A3BB-C545768894A5}" srcOrd="0" destOrd="0" presId="urn:microsoft.com/office/officeart/2016/7/layout/VerticalHollowActionList"/>
    <dgm:cxn modelId="{C68B6DA1-45FA-479D-83A1-02D732D1EBB7}" type="presParOf" srcId="{8188DE8C-5A92-4F6C-9B66-F98AF700DDD2}" destId="{19945E4D-8786-46DE-930F-1186D1C2C7F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C14ABA-CA03-480C-B5F1-9EFA5C9C77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39B5B6F-6FE9-4157-87CA-F7B0C4BA50AB}">
      <dgm:prSet/>
      <dgm:spPr/>
      <dgm:t>
        <a:bodyPr/>
        <a:lstStyle/>
        <a:p>
          <a:r>
            <a:rPr lang="en-US"/>
            <a:t>To learn more about the Studio: </a:t>
          </a:r>
          <a:r>
            <a:rPr lang="en-US">
              <a:hlinkClick xmlns:r="http://schemas.openxmlformats.org/officeDocument/2006/relationships" r:id="rId1"/>
            </a:rPr>
            <a:t>https://sites.erau.edu/digitalstudio/</a:t>
          </a:r>
          <a:endParaRPr lang="en-US"/>
        </a:p>
      </dgm:t>
    </dgm:pt>
    <dgm:pt modelId="{029B5410-C9D2-4C03-8A68-F2F29A09D2BE}" type="parTrans" cxnId="{140CA77F-074C-43B8-92D4-50FF61463644}">
      <dgm:prSet/>
      <dgm:spPr/>
      <dgm:t>
        <a:bodyPr/>
        <a:lstStyle/>
        <a:p>
          <a:endParaRPr lang="en-US"/>
        </a:p>
      </dgm:t>
    </dgm:pt>
    <dgm:pt modelId="{E43FFF57-E2CB-4CA0-9567-19105606C305}" type="sibTrans" cxnId="{140CA77F-074C-43B8-92D4-50FF61463644}">
      <dgm:prSet/>
      <dgm:spPr/>
      <dgm:t>
        <a:bodyPr/>
        <a:lstStyle/>
        <a:p>
          <a:endParaRPr lang="en-US"/>
        </a:p>
      </dgm:t>
    </dgm:pt>
    <dgm:pt modelId="{05BE4315-2C08-4E42-ADAB-A4DBEA9DDB44}">
      <dgm:prSet/>
      <dgm:spPr/>
      <dgm:t>
        <a:bodyPr/>
        <a:lstStyle/>
        <a:p>
          <a:r>
            <a:rPr lang="en-US"/>
            <a:t>To make an appointment: </a:t>
          </a:r>
          <a:r>
            <a:rPr lang="en-US">
              <a:hlinkClick xmlns:r="http://schemas.openxmlformats.org/officeDocument/2006/relationships" r:id="rId2"/>
            </a:rPr>
            <a:t>https://erau.mywconline.com/</a:t>
          </a:r>
          <a:endParaRPr lang="en-US"/>
        </a:p>
      </dgm:t>
    </dgm:pt>
    <dgm:pt modelId="{2330ABAF-AE0D-45CA-838F-4A881ACBF19E}" type="parTrans" cxnId="{6A993874-88FD-4D37-ABF4-0C97A0DD4413}">
      <dgm:prSet/>
      <dgm:spPr/>
      <dgm:t>
        <a:bodyPr/>
        <a:lstStyle/>
        <a:p>
          <a:endParaRPr lang="en-US"/>
        </a:p>
      </dgm:t>
    </dgm:pt>
    <dgm:pt modelId="{FD5FF2DF-9673-4862-9429-6A254AF440B8}" type="sibTrans" cxnId="{6A993874-88FD-4D37-ABF4-0C97A0DD4413}">
      <dgm:prSet/>
      <dgm:spPr/>
      <dgm:t>
        <a:bodyPr/>
        <a:lstStyle/>
        <a:p>
          <a:endParaRPr lang="en-US"/>
        </a:p>
      </dgm:t>
    </dgm:pt>
    <dgm:pt modelId="{2EE9ACC7-072D-45A5-B4D2-962A7B7B74F7}" type="pres">
      <dgm:prSet presAssocID="{B1C14ABA-CA03-480C-B5F1-9EFA5C9C77A7}" presName="linear" presStyleCnt="0">
        <dgm:presLayoutVars>
          <dgm:animLvl val="lvl"/>
          <dgm:resizeHandles val="exact"/>
        </dgm:presLayoutVars>
      </dgm:prSet>
      <dgm:spPr/>
    </dgm:pt>
    <dgm:pt modelId="{3324FFEA-886E-481C-B252-DFE7F3D70DFE}" type="pres">
      <dgm:prSet presAssocID="{839B5B6F-6FE9-4157-87CA-F7B0C4BA50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6C261B-D9DC-4A32-A067-F3A309546425}" type="pres">
      <dgm:prSet presAssocID="{E43FFF57-E2CB-4CA0-9567-19105606C305}" presName="spacer" presStyleCnt="0"/>
      <dgm:spPr/>
    </dgm:pt>
    <dgm:pt modelId="{2D67899A-01CB-4256-9226-EFFD34CAE809}" type="pres">
      <dgm:prSet presAssocID="{05BE4315-2C08-4E42-ADAB-A4DBEA9DDB4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993874-88FD-4D37-ABF4-0C97A0DD4413}" srcId="{B1C14ABA-CA03-480C-B5F1-9EFA5C9C77A7}" destId="{05BE4315-2C08-4E42-ADAB-A4DBEA9DDB44}" srcOrd="1" destOrd="0" parTransId="{2330ABAF-AE0D-45CA-838F-4A881ACBF19E}" sibTransId="{FD5FF2DF-9673-4862-9429-6A254AF440B8}"/>
    <dgm:cxn modelId="{140CA77F-074C-43B8-92D4-50FF61463644}" srcId="{B1C14ABA-CA03-480C-B5F1-9EFA5C9C77A7}" destId="{839B5B6F-6FE9-4157-87CA-F7B0C4BA50AB}" srcOrd="0" destOrd="0" parTransId="{029B5410-C9D2-4C03-8A68-F2F29A09D2BE}" sibTransId="{E43FFF57-E2CB-4CA0-9567-19105606C305}"/>
    <dgm:cxn modelId="{E17F909D-598C-4D19-83B4-06FDE996128F}" type="presOf" srcId="{05BE4315-2C08-4E42-ADAB-A4DBEA9DDB44}" destId="{2D67899A-01CB-4256-9226-EFFD34CAE809}" srcOrd="0" destOrd="0" presId="urn:microsoft.com/office/officeart/2005/8/layout/vList2"/>
    <dgm:cxn modelId="{E56D55B7-5307-4DA6-81EF-A05A33055B68}" type="presOf" srcId="{839B5B6F-6FE9-4157-87CA-F7B0C4BA50AB}" destId="{3324FFEA-886E-481C-B252-DFE7F3D70DFE}" srcOrd="0" destOrd="0" presId="urn:microsoft.com/office/officeart/2005/8/layout/vList2"/>
    <dgm:cxn modelId="{271E75C1-2F84-4CE5-9550-D33AAE71BFA2}" type="presOf" srcId="{B1C14ABA-CA03-480C-B5F1-9EFA5C9C77A7}" destId="{2EE9ACC7-072D-45A5-B4D2-962A7B7B74F7}" srcOrd="0" destOrd="0" presId="urn:microsoft.com/office/officeart/2005/8/layout/vList2"/>
    <dgm:cxn modelId="{7E221F6D-2752-4A52-992A-8B2DA021306B}" type="presParOf" srcId="{2EE9ACC7-072D-45A5-B4D2-962A7B7B74F7}" destId="{3324FFEA-886E-481C-B252-DFE7F3D70DFE}" srcOrd="0" destOrd="0" presId="urn:microsoft.com/office/officeart/2005/8/layout/vList2"/>
    <dgm:cxn modelId="{900AD7B7-D61E-474F-8B93-80F5674B5E2E}" type="presParOf" srcId="{2EE9ACC7-072D-45A5-B4D2-962A7B7B74F7}" destId="{906C261B-D9DC-4A32-A067-F3A309546425}" srcOrd="1" destOrd="0" presId="urn:microsoft.com/office/officeart/2005/8/layout/vList2"/>
    <dgm:cxn modelId="{D4ED27F9-A518-43B5-BCD8-B75F6840AE9D}" type="presParOf" srcId="{2EE9ACC7-072D-45A5-B4D2-962A7B7B74F7}" destId="{2D67899A-01CB-4256-9226-EFFD34CAE8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B59A3-9B45-46C7-90AB-B5044081F9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1581C91-4D10-4B38-A5A5-05F7BEB0F5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NPR, Starting a Podcast, A Guide for Students</a:t>
          </a:r>
          <a:endParaRPr lang="en-US"/>
        </a:p>
      </dgm:t>
    </dgm:pt>
    <dgm:pt modelId="{8171B3DA-1AA9-4142-A902-59011EFD2DFD}" type="parTrans" cxnId="{E66F66BB-50FF-4E03-A1F3-7477009C76ED}">
      <dgm:prSet/>
      <dgm:spPr/>
      <dgm:t>
        <a:bodyPr/>
        <a:lstStyle/>
        <a:p>
          <a:endParaRPr lang="en-US"/>
        </a:p>
      </dgm:t>
    </dgm:pt>
    <dgm:pt modelId="{274ECB13-A7BB-4678-BC07-1CECC6004F34}" type="sibTrans" cxnId="{E66F66BB-50FF-4E03-A1F3-7477009C76ED}">
      <dgm:prSet/>
      <dgm:spPr/>
      <dgm:t>
        <a:bodyPr/>
        <a:lstStyle/>
        <a:p>
          <a:endParaRPr lang="en-US"/>
        </a:p>
      </dgm:t>
    </dgm:pt>
    <dgm:pt modelId="{D4507E42-1563-4953-AFB1-032B34B967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2"/>
            </a:rPr>
            <a:t>Recording Active Sounds</a:t>
          </a:r>
          <a:endParaRPr lang="en-US"/>
        </a:p>
      </dgm:t>
    </dgm:pt>
    <dgm:pt modelId="{BD70E1A6-7E97-4F95-9D7D-0C6B05FE14C5}" type="parTrans" cxnId="{11DAD9A5-BCF4-4013-A5A3-FE6C8F6D8DC2}">
      <dgm:prSet/>
      <dgm:spPr/>
      <dgm:t>
        <a:bodyPr/>
        <a:lstStyle/>
        <a:p>
          <a:endParaRPr lang="en-US"/>
        </a:p>
      </dgm:t>
    </dgm:pt>
    <dgm:pt modelId="{E7A9BB28-5C5A-4B3F-829C-0875FCA0BDA3}" type="sibTrans" cxnId="{11DAD9A5-BCF4-4013-A5A3-FE6C8F6D8DC2}">
      <dgm:prSet/>
      <dgm:spPr/>
      <dgm:t>
        <a:bodyPr/>
        <a:lstStyle/>
        <a:p>
          <a:endParaRPr lang="en-US"/>
        </a:p>
      </dgm:t>
    </dgm:pt>
    <dgm:pt modelId="{36042FDE-FAC3-41CC-97AA-823250EBB6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3"/>
            </a:rPr>
            <a:t>Editing a Podcast in Audacity</a:t>
          </a:r>
          <a:endParaRPr lang="en-US" dirty="0"/>
        </a:p>
      </dgm:t>
    </dgm:pt>
    <dgm:pt modelId="{5821953B-31CB-4C1B-9726-593034787818}" type="parTrans" cxnId="{577F79A8-9112-4DCC-ABF3-BE9B4DD29FAA}">
      <dgm:prSet/>
      <dgm:spPr/>
      <dgm:t>
        <a:bodyPr/>
        <a:lstStyle/>
        <a:p>
          <a:endParaRPr lang="en-US"/>
        </a:p>
      </dgm:t>
    </dgm:pt>
    <dgm:pt modelId="{AD28E07A-95E5-4A98-A101-31022087C58A}" type="sibTrans" cxnId="{577F79A8-9112-4DCC-ABF3-BE9B4DD29FAA}">
      <dgm:prSet/>
      <dgm:spPr/>
    </dgm:pt>
    <dgm:pt modelId="{CD589367-36DD-4094-8AF2-D417E7D60E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4"/>
            </a:rPr>
            <a:t>Basic Audacity Editing</a:t>
          </a:r>
          <a:endParaRPr lang="en-US" dirty="0"/>
        </a:p>
      </dgm:t>
    </dgm:pt>
    <dgm:pt modelId="{47F025C9-1033-4360-B4C9-675E58700BA2}" type="parTrans" cxnId="{FE519B22-72FD-4546-8B58-6945812BF479}">
      <dgm:prSet/>
      <dgm:spPr/>
      <dgm:t>
        <a:bodyPr/>
        <a:lstStyle/>
        <a:p>
          <a:endParaRPr lang="en-US"/>
        </a:p>
      </dgm:t>
    </dgm:pt>
    <dgm:pt modelId="{D1F4A71F-50B5-4969-AC6C-09BAB61B73CD}" type="sibTrans" cxnId="{FE519B22-72FD-4546-8B58-6945812BF479}">
      <dgm:prSet/>
      <dgm:spPr/>
      <dgm:t>
        <a:bodyPr/>
        <a:lstStyle/>
        <a:p>
          <a:endParaRPr lang="en-US"/>
        </a:p>
      </dgm:t>
    </dgm:pt>
    <dgm:pt modelId="{9E6A1C64-CF4C-4134-B438-DD9D017AB389}" type="pres">
      <dgm:prSet presAssocID="{EE0B59A3-9B45-46C7-90AB-B5044081F935}" presName="root" presStyleCnt="0">
        <dgm:presLayoutVars>
          <dgm:dir/>
          <dgm:resizeHandles val="exact"/>
        </dgm:presLayoutVars>
      </dgm:prSet>
      <dgm:spPr/>
    </dgm:pt>
    <dgm:pt modelId="{AED17A85-E5FE-4FBC-9167-6EC36581A323}" type="pres">
      <dgm:prSet presAssocID="{61581C91-4D10-4B38-A5A5-05F7BEB0F59B}" presName="compNode" presStyleCnt="0"/>
      <dgm:spPr/>
    </dgm:pt>
    <dgm:pt modelId="{14B54BA4-9617-4B53-AD94-9ABBC78844F2}" type="pres">
      <dgm:prSet presAssocID="{61581C91-4D10-4B38-A5A5-05F7BEB0F59B}" presName="iconRect" presStyleLbl="nod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F4BA43F-CC4D-4286-BF3C-DC54E104C17D}" type="pres">
      <dgm:prSet presAssocID="{61581C91-4D10-4B38-A5A5-05F7BEB0F59B}" presName="spaceRect" presStyleCnt="0"/>
      <dgm:spPr/>
    </dgm:pt>
    <dgm:pt modelId="{A97C6D4A-2A70-4F2B-8EEB-0D90982D4942}" type="pres">
      <dgm:prSet presAssocID="{61581C91-4D10-4B38-A5A5-05F7BEB0F59B}" presName="textRect" presStyleLbl="revTx" presStyleIdx="0" presStyleCnt="4">
        <dgm:presLayoutVars>
          <dgm:chMax val="1"/>
          <dgm:chPref val="1"/>
        </dgm:presLayoutVars>
      </dgm:prSet>
      <dgm:spPr/>
    </dgm:pt>
    <dgm:pt modelId="{C670DF53-187F-4D94-AADB-98DA784A69B4}" type="pres">
      <dgm:prSet presAssocID="{274ECB13-A7BB-4678-BC07-1CECC6004F34}" presName="sibTrans" presStyleCnt="0"/>
      <dgm:spPr/>
    </dgm:pt>
    <dgm:pt modelId="{EB4A8CA0-E061-4302-926A-B630C57CC354}" type="pres">
      <dgm:prSet presAssocID="{D4507E42-1563-4953-AFB1-032B34B9678C}" presName="compNode" presStyleCnt="0"/>
      <dgm:spPr/>
    </dgm:pt>
    <dgm:pt modelId="{3B4052F5-69F1-49CE-9F1F-7BD2F355A723}" type="pres">
      <dgm:prSet presAssocID="{D4507E42-1563-4953-AFB1-032B34B9678C}" presName="iconRect" presStyleLbl="node1" presStyleIdx="1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8A6EFD55-95BF-4AF5-BDFE-5E0681F0CB55}" type="pres">
      <dgm:prSet presAssocID="{D4507E42-1563-4953-AFB1-032B34B9678C}" presName="spaceRect" presStyleCnt="0"/>
      <dgm:spPr/>
    </dgm:pt>
    <dgm:pt modelId="{A3BA8FA6-5888-40B9-9B01-10491BF8097B}" type="pres">
      <dgm:prSet presAssocID="{D4507E42-1563-4953-AFB1-032B34B9678C}" presName="textRect" presStyleLbl="revTx" presStyleIdx="1" presStyleCnt="4">
        <dgm:presLayoutVars>
          <dgm:chMax val="1"/>
          <dgm:chPref val="1"/>
        </dgm:presLayoutVars>
      </dgm:prSet>
      <dgm:spPr/>
    </dgm:pt>
    <dgm:pt modelId="{A096C4BB-AC3D-49D7-8FD9-63289681C7CD}" type="pres">
      <dgm:prSet presAssocID="{E7A9BB28-5C5A-4B3F-829C-0875FCA0BDA3}" presName="sibTrans" presStyleCnt="0"/>
      <dgm:spPr/>
    </dgm:pt>
    <dgm:pt modelId="{073D00CB-81C2-4896-A761-67D2D39D876F}" type="pres">
      <dgm:prSet presAssocID="{36042FDE-FAC3-41CC-97AA-823250EBB6DA}" presName="compNode" presStyleCnt="0"/>
      <dgm:spPr/>
    </dgm:pt>
    <dgm:pt modelId="{739CAA77-DF24-4CA3-BE40-0482611E1778}" type="pres">
      <dgm:prSet presAssocID="{36042FDE-FAC3-41CC-97AA-823250EBB6DA}" presName="iconRect" presStyleLbl="node1" presStyleIdx="2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FEB98BA3-0E6A-4467-9CCF-D0A925B0F3A7}" type="pres">
      <dgm:prSet presAssocID="{36042FDE-FAC3-41CC-97AA-823250EBB6DA}" presName="spaceRect" presStyleCnt="0"/>
      <dgm:spPr/>
    </dgm:pt>
    <dgm:pt modelId="{81A399EC-DCAA-4208-97A8-BF3EF9032F9E}" type="pres">
      <dgm:prSet presAssocID="{36042FDE-FAC3-41CC-97AA-823250EBB6DA}" presName="textRect" presStyleLbl="revTx" presStyleIdx="2" presStyleCnt="4">
        <dgm:presLayoutVars>
          <dgm:chMax val="1"/>
          <dgm:chPref val="1"/>
        </dgm:presLayoutVars>
      </dgm:prSet>
      <dgm:spPr/>
    </dgm:pt>
    <dgm:pt modelId="{5481CAB0-B9FA-4252-B4B8-6CF474A19456}" type="pres">
      <dgm:prSet presAssocID="{AD28E07A-95E5-4A98-A101-31022087C58A}" presName="sibTrans" presStyleCnt="0"/>
      <dgm:spPr/>
    </dgm:pt>
    <dgm:pt modelId="{CE686923-C656-4DA6-865A-E3105A3D4C28}" type="pres">
      <dgm:prSet presAssocID="{CD589367-36DD-4094-8AF2-D417E7D60EBD}" presName="compNode" presStyleCnt="0"/>
      <dgm:spPr/>
    </dgm:pt>
    <dgm:pt modelId="{37297E88-C975-4863-AE83-2E3E75BBF615}" type="pres">
      <dgm:prSet presAssocID="{CD589367-36DD-4094-8AF2-D417E7D60EBD}" presName="iconRect" presStyleLbl="node1" presStyleIdx="3" presStyleCnt="4"/>
      <dgm:spPr/>
    </dgm:pt>
    <dgm:pt modelId="{1D897CE1-D300-4E76-AFEB-1AC8001DCE81}" type="pres">
      <dgm:prSet presAssocID="{CD589367-36DD-4094-8AF2-D417E7D60EBD}" presName="spaceRect" presStyleCnt="0"/>
      <dgm:spPr/>
    </dgm:pt>
    <dgm:pt modelId="{813AD0AB-4887-40A0-8E1B-9E8BE2AF3FD3}" type="pres">
      <dgm:prSet presAssocID="{CD589367-36DD-4094-8AF2-D417E7D60EB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E519B22-72FD-4546-8B58-6945812BF479}" srcId="{EE0B59A3-9B45-46C7-90AB-B5044081F935}" destId="{CD589367-36DD-4094-8AF2-D417E7D60EBD}" srcOrd="3" destOrd="0" parTransId="{47F025C9-1033-4360-B4C9-675E58700BA2}" sibTransId="{D1F4A71F-50B5-4969-AC6C-09BAB61B73CD}"/>
    <dgm:cxn modelId="{5BD7423E-F4C7-4FFC-B227-3BC3A43A5EB1}" type="presOf" srcId="{EE0B59A3-9B45-46C7-90AB-B5044081F935}" destId="{9E6A1C64-CF4C-4134-B438-DD9D017AB389}" srcOrd="0" destOrd="0" presId="urn:microsoft.com/office/officeart/2018/2/layout/IconLabelList"/>
    <dgm:cxn modelId="{6117154D-2B05-4F9F-9562-330FD7210791}" type="presOf" srcId="{36042FDE-FAC3-41CC-97AA-823250EBB6DA}" destId="{81A399EC-DCAA-4208-97A8-BF3EF9032F9E}" srcOrd="0" destOrd="0" presId="urn:microsoft.com/office/officeart/2018/2/layout/IconLabelList"/>
    <dgm:cxn modelId="{AF79F695-9664-49DA-A128-3B5AB968A0B1}" type="presOf" srcId="{61581C91-4D10-4B38-A5A5-05F7BEB0F59B}" destId="{A97C6D4A-2A70-4F2B-8EEB-0D90982D4942}" srcOrd="0" destOrd="0" presId="urn:microsoft.com/office/officeart/2018/2/layout/IconLabelList"/>
    <dgm:cxn modelId="{11DAD9A5-BCF4-4013-A5A3-FE6C8F6D8DC2}" srcId="{EE0B59A3-9B45-46C7-90AB-B5044081F935}" destId="{D4507E42-1563-4953-AFB1-032B34B9678C}" srcOrd="1" destOrd="0" parTransId="{BD70E1A6-7E97-4F95-9D7D-0C6B05FE14C5}" sibTransId="{E7A9BB28-5C5A-4B3F-829C-0875FCA0BDA3}"/>
    <dgm:cxn modelId="{577F79A8-9112-4DCC-ABF3-BE9B4DD29FAA}" srcId="{EE0B59A3-9B45-46C7-90AB-B5044081F935}" destId="{36042FDE-FAC3-41CC-97AA-823250EBB6DA}" srcOrd="2" destOrd="0" parTransId="{5821953B-31CB-4C1B-9726-593034787818}" sibTransId="{AD28E07A-95E5-4A98-A101-31022087C58A}"/>
    <dgm:cxn modelId="{E66F66BB-50FF-4E03-A1F3-7477009C76ED}" srcId="{EE0B59A3-9B45-46C7-90AB-B5044081F935}" destId="{61581C91-4D10-4B38-A5A5-05F7BEB0F59B}" srcOrd="0" destOrd="0" parTransId="{8171B3DA-1AA9-4142-A902-59011EFD2DFD}" sibTransId="{274ECB13-A7BB-4678-BC07-1CECC6004F34}"/>
    <dgm:cxn modelId="{4EE7DBD6-82F0-4C54-8566-A3F92BA7CEBE}" type="presOf" srcId="{CD589367-36DD-4094-8AF2-D417E7D60EBD}" destId="{813AD0AB-4887-40A0-8E1B-9E8BE2AF3FD3}" srcOrd="0" destOrd="0" presId="urn:microsoft.com/office/officeart/2018/2/layout/IconLabelList"/>
    <dgm:cxn modelId="{555AF0F1-1F75-4769-858A-20B6F3776064}" type="presOf" srcId="{D4507E42-1563-4953-AFB1-032B34B9678C}" destId="{A3BA8FA6-5888-40B9-9B01-10491BF8097B}" srcOrd="0" destOrd="0" presId="urn:microsoft.com/office/officeart/2018/2/layout/IconLabelList"/>
    <dgm:cxn modelId="{47AABF92-C75F-429B-A0C3-D18BEFB76A25}" type="presParOf" srcId="{9E6A1C64-CF4C-4134-B438-DD9D017AB389}" destId="{AED17A85-E5FE-4FBC-9167-6EC36581A323}" srcOrd="0" destOrd="0" presId="urn:microsoft.com/office/officeart/2018/2/layout/IconLabelList"/>
    <dgm:cxn modelId="{EC3CE10D-6635-4552-AD90-2793CDECE303}" type="presParOf" srcId="{AED17A85-E5FE-4FBC-9167-6EC36581A323}" destId="{14B54BA4-9617-4B53-AD94-9ABBC78844F2}" srcOrd="0" destOrd="0" presId="urn:microsoft.com/office/officeart/2018/2/layout/IconLabelList"/>
    <dgm:cxn modelId="{F89AF32C-3F7C-4638-8B57-64942B371878}" type="presParOf" srcId="{AED17A85-E5FE-4FBC-9167-6EC36581A323}" destId="{DF4BA43F-CC4D-4286-BF3C-DC54E104C17D}" srcOrd="1" destOrd="0" presId="urn:microsoft.com/office/officeart/2018/2/layout/IconLabelList"/>
    <dgm:cxn modelId="{B1A2A37D-A1C3-4273-B4AB-D70853141150}" type="presParOf" srcId="{AED17A85-E5FE-4FBC-9167-6EC36581A323}" destId="{A97C6D4A-2A70-4F2B-8EEB-0D90982D4942}" srcOrd="2" destOrd="0" presId="urn:microsoft.com/office/officeart/2018/2/layout/IconLabelList"/>
    <dgm:cxn modelId="{CF81AF0F-8EA1-47A7-BA85-4D5BE872BCD5}" type="presParOf" srcId="{9E6A1C64-CF4C-4134-B438-DD9D017AB389}" destId="{C670DF53-187F-4D94-AADB-98DA784A69B4}" srcOrd="1" destOrd="0" presId="urn:microsoft.com/office/officeart/2018/2/layout/IconLabelList"/>
    <dgm:cxn modelId="{C436F89F-73F6-486E-9C04-F3D715871A92}" type="presParOf" srcId="{9E6A1C64-CF4C-4134-B438-DD9D017AB389}" destId="{EB4A8CA0-E061-4302-926A-B630C57CC354}" srcOrd="2" destOrd="0" presId="urn:microsoft.com/office/officeart/2018/2/layout/IconLabelList"/>
    <dgm:cxn modelId="{A6AF59F9-A87A-47A7-B24D-B90C5DB74AA9}" type="presParOf" srcId="{EB4A8CA0-E061-4302-926A-B630C57CC354}" destId="{3B4052F5-69F1-49CE-9F1F-7BD2F355A723}" srcOrd="0" destOrd="0" presId="urn:microsoft.com/office/officeart/2018/2/layout/IconLabelList"/>
    <dgm:cxn modelId="{3BC5BB4A-CF66-4BF7-B2E6-94E6D208CA69}" type="presParOf" srcId="{EB4A8CA0-E061-4302-926A-B630C57CC354}" destId="{8A6EFD55-95BF-4AF5-BDFE-5E0681F0CB55}" srcOrd="1" destOrd="0" presId="urn:microsoft.com/office/officeart/2018/2/layout/IconLabelList"/>
    <dgm:cxn modelId="{6A939D5C-CBE4-42AE-B019-F933F74E8469}" type="presParOf" srcId="{EB4A8CA0-E061-4302-926A-B630C57CC354}" destId="{A3BA8FA6-5888-40B9-9B01-10491BF8097B}" srcOrd="2" destOrd="0" presId="urn:microsoft.com/office/officeart/2018/2/layout/IconLabelList"/>
    <dgm:cxn modelId="{D4A2D8A6-3901-4BB0-977D-E14DCB3C3D15}" type="presParOf" srcId="{9E6A1C64-CF4C-4134-B438-DD9D017AB389}" destId="{A096C4BB-AC3D-49D7-8FD9-63289681C7CD}" srcOrd="3" destOrd="0" presId="urn:microsoft.com/office/officeart/2018/2/layout/IconLabelList"/>
    <dgm:cxn modelId="{77BE288C-4096-4679-AD4F-08BF48CB1D3B}" type="presParOf" srcId="{9E6A1C64-CF4C-4134-B438-DD9D017AB389}" destId="{073D00CB-81C2-4896-A761-67D2D39D876F}" srcOrd="4" destOrd="0" presId="urn:microsoft.com/office/officeart/2018/2/layout/IconLabelList"/>
    <dgm:cxn modelId="{1F5EC734-D0BE-4B04-8B87-E2F7E2D56833}" type="presParOf" srcId="{073D00CB-81C2-4896-A761-67D2D39D876F}" destId="{739CAA77-DF24-4CA3-BE40-0482611E1778}" srcOrd="0" destOrd="0" presId="urn:microsoft.com/office/officeart/2018/2/layout/IconLabelList"/>
    <dgm:cxn modelId="{42E76C75-A8DD-4812-9CFA-537E3DD6AEFF}" type="presParOf" srcId="{073D00CB-81C2-4896-A761-67D2D39D876F}" destId="{FEB98BA3-0E6A-4467-9CCF-D0A925B0F3A7}" srcOrd="1" destOrd="0" presId="urn:microsoft.com/office/officeart/2018/2/layout/IconLabelList"/>
    <dgm:cxn modelId="{4BAA47F3-6232-414D-84AA-AA38263B45E4}" type="presParOf" srcId="{073D00CB-81C2-4896-A761-67D2D39D876F}" destId="{81A399EC-DCAA-4208-97A8-BF3EF9032F9E}" srcOrd="2" destOrd="0" presId="urn:microsoft.com/office/officeart/2018/2/layout/IconLabelList"/>
    <dgm:cxn modelId="{133E3C86-86A0-494A-9CBA-C2BF7BB8146B}" type="presParOf" srcId="{9E6A1C64-CF4C-4134-B438-DD9D017AB389}" destId="{5481CAB0-B9FA-4252-B4B8-6CF474A19456}" srcOrd="5" destOrd="0" presId="urn:microsoft.com/office/officeart/2018/2/layout/IconLabelList"/>
    <dgm:cxn modelId="{A2AAD2E6-8D6F-4A42-8A2C-475547211DCF}" type="presParOf" srcId="{9E6A1C64-CF4C-4134-B438-DD9D017AB389}" destId="{CE686923-C656-4DA6-865A-E3105A3D4C28}" srcOrd="6" destOrd="0" presId="urn:microsoft.com/office/officeart/2018/2/layout/IconLabelList"/>
    <dgm:cxn modelId="{80279D99-9B7B-41DC-8E75-1860FD5B5127}" type="presParOf" srcId="{CE686923-C656-4DA6-865A-E3105A3D4C28}" destId="{37297E88-C975-4863-AE83-2E3E75BBF615}" srcOrd="0" destOrd="0" presId="urn:microsoft.com/office/officeart/2018/2/layout/IconLabelList"/>
    <dgm:cxn modelId="{697312C1-042D-4DED-87DE-25C73D2F7921}" type="presParOf" srcId="{CE686923-C656-4DA6-865A-E3105A3D4C28}" destId="{1D897CE1-D300-4E76-AFEB-1AC8001DCE81}" srcOrd="1" destOrd="0" presId="urn:microsoft.com/office/officeart/2018/2/layout/IconLabelList"/>
    <dgm:cxn modelId="{071DEB81-78F9-474F-8966-824477A2FD75}" type="presParOf" srcId="{CE686923-C656-4DA6-865A-E3105A3D4C28}" destId="{813AD0AB-4887-40A0-8E1B-9E8BE2AF3F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5519B-7A13-4E95-8642-7C66C83CF4C4}">
      <dsp:nvSpPr>
        <dsp:cNvPr id="0" name=""/>
        <dsp:cNvSpPr/>
      </dsp:nvSpPr>
      <dsp:spPr>
        <a:xfrm>
          <a:off x="109363" y="1609087"/>
          <a:ext cx="833364" cy="833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0A18A-6A97-4356-8DB8-151F66962632}">
      <dsp:nvSpPr>
        <dsp:cNvPr id="0" name=""/>
        <dsp:cNvSpPr/>
      </dsp:nvSpPr>
      <dsp:spPr>
        <a:xfrm>
          <a:off x="284370" y="1784094"/>
          <a:ext cx="483351" cy="483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4224-10E9-4D45-8A04-5464B8F3A877}">
      <dsp:nvSpPr>
        <dsp:cNvPr id="0" name=""/>
        <dsp:cNvSpPr/>
      </dsp:nvSpPr>
      <dsp:spPr>
        <a:xfrm>
          <a:off x="1121306" y="160908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Microphone</a:t>
          </a:r>
        </a:p>
      </dsp:txBody>
      <dsp:txXfrm>
        <a:off x="1121306" y="1609087"/>
        <a:ext cx="1964358" cy="833364"/>
      </dsp:txXfrm>
    </dsp:sp>
    <dsp:sp modelId="{3E2FED30-53CC-4AC6-B4D0-161460DD274F}">
      <dsp:nvSpPr>
        <dsp:cNvPr id="0" name=""/>
        <dsp:cNvSpPr/>
      </dsp:nvSpPr>
      <dsp:spPr>
        <a:xfrm>
          <a:off x="3427939" y="1609087"/>
          <a:ext cx="833364" cy="833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5991-40F8-4F94-BA52-950558F026B7}">
      <dsp:nvSpPr>
        <dsp:cNvPr id="0" name=""/>
        <dsp:cNvSpPr/>
      </dsp:nvSpPr>
      <dsp:spPr>
        <a:xfrm>
          <a:off x="3602945" y="1784094"/>
          <a:ext cx="483351" cy="483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00295-EA52-460C-91F5-D180D5FD733A}">
      <dsp:nvSpPr>
        <dsp:cNvPr id="0" name=""/>
        <dsp:cNvSpPr/>
      </dsp:nvSpPr>
      <dsp:spPr>
        <a:xfrm>
          <a:off x="4439881" y="160908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Headphones</a:t>
          </a:r>
        </a:p>
      </dsp:txBody>
      <dsp:txXfrm>
        <a:off x="4439881" y="1609087"/>
        <a:ext cx="1964358" cy="833364"/>
      </dsp:txXfrm>
    </dsp:sp>
    <dsp:sp modelId="{6D1B0673-81B9-4E80-97FE-957C2A0CFC05}">
      <dsp:nvSpPr>
        <dsp:cNvPr id="0" name=""/>
        <dsp:cNvSpPr/>
      </dsp:nvSpPr>
      <dsp:spPr>
        <a:xfrm>
          <a:off x="109363" y="3442974"/>
          <a:ext cx="833364" cy="833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DB884-9F95-4A86-A3F9-ADC3390AA098}">
      <dsp:nvSpPr>
        <dsp:cNvPr id="0" name=""/>
        <dsp:cNvSpPr/>
      </dsp:nvSpPr>
      <dsp:spPr>
        <a:xfrm>
          <a:off x="284370" y="3617980"/>
          <a:ext cx="483351" cy="483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B2CA1-EF49-4366-B5B8-0D083E20850B}">
      <dsp:nvSpPr>
        <dsp:cNvPr id="0" name=""/>
        <dsp:cNvSpPr/>
      </dsp:nvSpPr>
      <dsp:spPr>
        <a:xfrm>
          <a:off x="1121306" y="344297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Editing Software (Audacity or GarageBand available in Studio)</a:t>
          </a:r>
        </a:p>
      </dsp:txBody>
      <dsp:txXfrm>
        <a:off x="1121306" y="3442974"/>
        <a:ext cx="1964358" cy="833364"/>
      </dsp:txXfrm>
    </dsp:sp>
    <dsp:sp modelId="{3B11DBDE-E740-487C-91E8-F9C151180FF4}">
      <dsp:nvSpPr>
        <dsp:cNvPr id="0" name=""/>
        <dsp:cNvSpPr/>
      </dsp:nvSpPr>
      <dsp:spPr>
        <a:xfrm>
          <a:off x="3427939" y="3442974"/>
          <a:ext cx="833364" cy="833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9DCE1-CCF7-484B-8B94-95FA29318CDF}">
      <dsp:nvSpPr>
        <dsp:cNvPr id="0" name=""/>
        <dsp:cNvSpPr/>
      </dsp:nvSpPr>
      <dsp:spPr>
        <a:xfrm>
          <a:off x="3602945" y="3617980"/>
          <a:ext cx="483351" cy="483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A8090-A01D-463B-885E-D9B5230214CA}">
      <dsp:nvSpPr>
        <dsp:cNvPr id="0" name=""/>
        <dsp:cNvSpPr/>
      </dsp:nvSpPr>
      <dsp:spPr>
        <a:xfrm>
          <a:off x="4439881" y="344297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Phone</a:t>
          </a:r>
        </a:p>
      </dsp:txBody>
      <dsp:txXfrm>
        <a:off x="4439881" y="3442974"/>
        <a:ext cx="1964358" cy="833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5D859-E61C-44C9-A310-F0DDDF2529F9}">
      <dsp:nvSpPr>
        <dsp:cNvPr id="0" name=""/>
        <dsp:cNvSpPr/>
      </dsp:nvSpPr>
      <dsp:spPr>
        <a:xfrm rot="5400000">
          <a:off x="2955189" y="-877237"/>
          <a:ext cx="1317400" cy="340130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hlinkClick xmlns:r="http://schemas.openxmlformats.org/officeDocument/2006/relationships" r:id="rId1"/>
            </a:rPr>
            <a:t>https://www.youtube.com/watch?v=g3vSYbT1Aco</a:t>
          </a:r>
          <a:endParaRPr lang="en-US" sz="1100" kern="1200"/>
        </a:p>
      </dsp:txBody>
      <dsp:txXfrm rot="-5400000">
        <a:off x="1913236" y="229026"/>
        <a:ext cx="3336997" cy="1188780"/>
      </dsp:txXfrm>
    </dsp:sp>
    <dsp:sp modelId="{EDC1BE56-68D8-4A1A-8B4A-35429E81A8EA}">
      <dsp:nvSpPr>
        <dsp:cNvPr id="0" name=""/>
        <dsp:cNvSpPr/>
      </dsp:nvSpPr>
      <dsp:spPr>
        <a:xfrm>
          <a:off x="0" y="41"/>
          <a:ext cx="1913235" cy="1646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 does my voice sound weird/bad?</a:t>
          </a:r>
        </a:p>
      </dsp:txBody>
      <dsp:txXfrm>
        <a:off x="80388" y="80429"/>
        <a:ext cx="1752459" cy="1485974"/>
      </dsp:txXfrm>
    </dsp:sp>
    <dsp:sp modelId="{E3EC959C-9729-41BA-B637-55076E2BA9B1}">
      <dsp:nvSpPr>
        <dsp:cNvPr id="0" name=""/>
        <dsp:cNvSpPr/>
      </dsp:nvSpPr>
      <dsp:spPr>
        <a:xfrm rot="5400000">
          <a:off x="2955189" y="851850"/>
          <a:ext cx="1317400" cy="3401307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hlinkClick xmlns:r="http://schemas.openxmlformats.org/officeDocument/2006/relationships" r:id="rId2"/>
            </a:rPr>
            <a:t>https://www.voices.com/blog/pop_filters/</a:t>
          </a:r>
          <a:endParaRPr lang="en-US" sz="1100" kern="1200"/>
        </a:p>
      </dsp:txBody>
      <dsp:txXfrm rot="-5400000">
        <a:off x="1913236" y="1958113"/>
        <a:ext cx="3336997" cy="1188780"/>
      </dsp:txXfrm>
    </dsp:sp>
    <dsp:sp modelId="{A64D2ADE-EF4B-461C-91AA-6FE3AF74A37B}">
      <dsp:nvSpPr>
        <dsp:cNvPr id="0" name=""/>
        <dsp:cNvSpPr/>
      </dsp:nvSpPr>
      <dsp:spPr>
        <a:xfrm>
          <a:off x="0" y="1729128"/>
          <a:ext cx="1913235" cy="1646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I need a pop filter?</a:t>
          </a:r>
        </a:p>
      </dsp:txBody>
      <dsp:txXfrm>
        <a:off x="80388" y="1809516"/>
        <a:ext cx="1752459" cy="1485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9C017-86C1-47B0-A452-595FD61D31FD}">
      <dsp:nvSpPr>
        <dsp:cNvPr id="0" name=""/>
        <dsp:cNvSpPr/>
      </dsp:nvSpPr>
      <dsp:spPr>
        <a:xfrm>
          <a:off x="1302720" y="517"/>
          <a:ext cx="5210883" cy="2856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725551" rIns="101106" bIns="72555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Recording active sounds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https://training.npr.org/2015/09/29/active-sound-how-to-find-it-record-it-and-use-it/</a:t>
          </a:r>
        </a:p>
      </dsp:txBody>
      <dsp:txXfrm>
        <a:off x="1302720" y="517"/>
        <a:ext cx="5210883" cy="2856500"/>
      </dsp:txXfrm>
    </dsp:sp>
    <dsp:sp modelId="{36FDE33E-B30F-412D-9055-D77385AB6871}">
      <dsp:nvSpPr>
        <dsp:cNvPr id="0" name=""/>
        <dsp:cNvSpPr/>
      </dsp:nvSpPr>
      <dsp:spPr>
        <a:xfrm>
          <a:off x="0" y="517"/>
          <a:ext cx="1302720" cy="285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282159" rIns="68936" bIns="28215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Recording</a:t>
          </a:r>
        </a:p>
      </dsp:txBody>
      <dsp:txXfrm>
        <a:off x="0" y="517"/>
        <a:ext cx="1302720" cy="2856500"/>
      </dsp:txXfrm>
    </dsp:sp>
    <dsp:sp modelId="{19945E4D-8786-46DE-930F-1186D1C2C7F1}">
      <dsp:nvSpPr>
        <dsp:cNvPr id="0" name=""/>
        <dsp:cNvSpPr/>
      </dsp:nvSpPr>
      <dsp:spPr>
        <a:xfrm>
          <a:off x="1302720" y="3028408"/>
          <a:ext cx="5210883" cy="28565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106" tIns="725551" rIns="101106" bIns="725551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Finding already recorded sounds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https://freesound.org/browse/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http://soundbible.com/free-sound-effects-1.html</a:t>
          </a:r>
        </a:p>
      </dsp:txBody>
      <dsp:txXfrm>
        <a:off x="1302720" y="3028408"/>
        <a:ext cx="5210883" cy="2856500"/>
      </dsp:txXfrm>
    </dsp:sp>
    <dsp:sp modelId="{45FA84AD-028B-4F40-A3BB-C545768894A5}">
      <dsp:nvSpPr>
        <dsp:cNvPr id="0" name=""/>
        <dsp:cNvSpPr/>
      </dsp:nvSpPr>
      <dsp:spPr>
        <a:xfrm>
          <a:off x="0" y="3028408"/>
          <a:ext cx="1302720" cy="2856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36" tIns="282159" rIns="68936" bIns="28215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Finding</a:t>
          </a:r>
        </a:p>
      </dsp:txBody>
      <dsp:txXfrm>
        <a:off x="0" y="3028408"/>
        <a:ext cx="1302720" cy="2856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4FFEA-886E-481C-B252-DFE7F3D70DFE}">
      <dsp:nvSpPr>
        <dsp:cNvPr id="0" name=""/>
        <dsp:cNvSpPr/>
      </dsp:nvSpPr>
      <dsp:spPr>
        <a:xfrm>
          <a:off x="0" y="1623673"/>
          <a:ext cx="6513603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learn more about the Studio: </a:t>
          </a:r>
          <a:r>
            <a:rPr lang="en-US" sz="3200" kern="1200">
              <a:hlinkClick xmlns:r="http://schemas.openxmlformats.org/officeDocument/2006/relationships" r:id="rId1"/>
            </a:rPr>
            <a:t>https://sites.erau.edu/digitalstudio/</a:t>
          </a:r>
          <a:endParaRPr lang="en-US" sz="3200" kern="1200"/>
        </a:p>
      </dsp:txBody>
      <dsp:txXfrm>
        <a:off x="62141" y="1685814"/>
        <a:ext cx="6389321" cy="1148678"/>
      </dsp:txXfrm>
    </dsp:sp>
    <dsp:sp modelId="{2D67899A-01CB-4256-9226-EFFD34CAE809}">
      <dsp:nvSpPr>
        <dsp:cNvPr id="0" name=""/>
        <dsp:cNvSpPr/>
      </dsp:nvSpPr>
      <dsp:spPr>
        <a:xfrm>
          <a:off x="0" y="2988793"/>
          <a:ext cx="6513603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make an appointment: </a:t>
          </a:r>
          <a:r>
            <a:rPr lang="en-US" sz="3200" kern="1200">
              <a:hlinkClick xmlns:r="http://schemas.openxmlformats.org/officeDocument/2006/relationships" r:id="rId2"/>
            </a:rPr>
            <a:t>https://erau.mywconline.com/</a:t>
          </a:r>
          <a:endParaRPr lang="en-US" sz="3200" kern="1200"/>
        </a:p>
      </dsp:txBody>
      <dsp:txXfrm>
        <a:off x="62141" y="3050934"/>
        <a:ext cx="6389321" cy="1148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54BA4-9617-4B53-AD94-9ABBC78844F2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C6D4A-2A70-4F2B-8EEB-0D90982D4942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hlinkClick xmlns:r="http://schemas.openxmlformats.org/officeDocument/2006/relationships" r:id="rId3"/>
            </a:rPr>
            <a:t>NPR, Starting a Podcast, A Guide for Students</a:t>
          </a:r>
          <a:endParaRPr lang="en-US" sz="2100" kern="1200"/>
        </a:p>
      </dsp:txBody>
      <dsp:txXfrm>
        <a:off x="338168" y="1887237"/>
        <a:ext cx="2683800" cy="720000"/>
      </dsp:txXfrm>
    </dsp:sp>
    <dsp:sp modelId="{3B4052F5-69F1-49CE-9F1F-7BD2F355A723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A8FA6-5888-40B9-9B01-10491BF8097B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hlinkClick xmlns:r="http://schemas.openxmlformats.org/officeDocument/2006/relationships" r:id="rId6"/>
            </a:rPr>
            <a:t>Recording Active Sounds</a:t>
          </a:r>
          <a:endParaRPr lang="en-US" sz="2100" kern="1200"/>
        </a:p>
      </dsp:txBody>
      <dsp:txXfrm>
        <a:off x="3491634" y="1887237"/>
        <a:ext cx="2683800" cy="720000"/>
      </dsp:txXfrm>
    </dsp:sp>
    <dsp:sp modelId="{739CAA77-DF24-4CA3-BE40-0482611E1778}">
      <dsp:nvSpPr>
        <dsp:cNvPr id="0" name=""/>
        <dsp:cNvSpPr/>
      </dsp:nvSpPr>
      <dsp:spPr>
        <a:xfrm>
          <a:off x="1076213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399EC-DCAA-4208-97A8-BF3EF9032F9E}">
      <dsp:nvSpPr>
        <dsp:cNvPr id="0" name=""/>
        <dsp:cNvSpPr/>
      </dsp:nvSpPr>
      <dsp:spPr>
        <a:xfrm>
          <a:off x="338168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9"/>
            </a:rPr>
            <a:t>Editing a Podcast in Audacity</a:t>
          </a:r>
          <a:endParaRPr lang="en-US" sz="2100" kern="1200" dirty="0"/>
        </a:p>
      </dsp:txBody>
      <dsp:txXfrm>
        <a:off x="338168" y="4839023"/>
        <a:ext cx="2683800" cy="720000"/>
      </dsp:txXfrm>
    </dsp:sp>
    <dsp:sp modelId="{37297E88-C975-4863-AE83-2E3E75BBF615}">
      <dsp:nvSpPr>
        <dsp:cNvPr id="0" name=""/>
        <dsp:cNvSpPr/>
      </dsp:nvSpPr>
      <dsp:spPr>
        <a:xfrm>
          <a:off x="4229679" y="3278188"/>
          <a:ext cx="1207710" cy="12077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AD0AB-4887-40A0-8E1B-9E8BE2AF3FD3}">
      <dsp:nvSpPr>
        <dsp:cNvPr id="0" name=""/>
        <dsp:cNvSpPr/>
      </dsp:nvSpPr>
      <dsp:spPr>
        <a:xfrm>
          <a:off x="3491634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hlinkClick xmlns:r="http://schemas.openxmlformats.org/officeDocument/2006/relationships" r:id="rId10"/>
            </a:rPr>
            <a:t>Basic Audacity Editing</a:t>
          </a:r>
          <a:endParaRPr lang="en-US" sz="2100" kern="1200" dirty="0"/>
        </a:p>
      </dsp:txBody>
      <dsp:txXfrm>
        <a:off x="3491634" y="4839023"/>
        <a:ext cx="26838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09D18-D13E-4838-A9A2-251A8D9016D1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8B26-4066-42E2-B0A8-3AA5B672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8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principles of storytelling, as well as the importance of journalistic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8B26-4066-42E2-B0A8-3AA5B6728C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E1EC-30D5-4DB1-8AB1-A23EA110F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214AD-36D4-4D61-8750-FA84748A8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E4444-E6A3-4095-98A8-10738886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FACF7-30EB-4B9A-ADDD-EA0FF5D8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414B2-2DBA-4D16-ADF1-19138331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13D3-D28B-403A-91AE-CEA703CA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9932D-03B5-40BE-A1E1-92EE4AF2F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8AA6-C316-489F-80D4-F357F23A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C1924-35E1-44C9-A3CA-2986D471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106E1-8031-4FAC-8059-E932A5D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C190A-9492-4858-AF3D-68880BF8B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0CA5D-5D8C-4BE4-AF53-26D6CD71D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C4C3F-805D-43AC-B8CF-55557ED4C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32422-95C6-4B79-B1CE-1E629E98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5CB3-1E27-4CC2-87D7-CE5AF7B7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6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DA04E-4094-4E1D-84B0-DFD921B5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3809-2F0D-417D-ACC2-ED1F25DC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A9FEA-C9E8-4D53-88B3-B5DBD04F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89C0-BE62-4964-B745-88DCA16E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FE362-E181-48FF-BAA1-47A596A1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B296-48B0-4725-87CC-EF3A16CA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92EB2-1A14-4DCF-B6D2-DF2CAF16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30DF2-7B23-4BA3-8DF6-001C0BA3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3674E-49F7-4319-8C65-B27F511F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0D3C4-CA70-4989-A303-B2C3EDB9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D576-4758-49A7-92AC-7089679C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C6ADF-81AB-4E10-BE1F-55F241BAC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E7CE5-348B-4BDD-AAAF-409FEA255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BBE5C-1882-49DE-87ED-E987A377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A2A62-7421-402C-80E9-69BD8CA3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1BBF2-B551-46C4-9A47-B6C71F56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FCF5-0761-4AC9-9B8E-18345413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2477C-F4C7-45AA-A6A7-56830E94A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560F7-5FB5-45FB-9240-E0E6D7FF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505D0-9439-4096-904F-A343A931F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7E582B-16BB-4513-A5EC-09FBFE545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1D7F4-53BB-4B59-9EC7-C1AD478C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AB142-B1B1-42DB-B23C-D961746F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DB6E1-292B-4013-806F-330DDE13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F955-1B44-4B5E-9BC6-BBCE0EE4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DB4F9-4E43-4DAF-A737-627D181B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FF358-076D-4E17-80AB-A7683B91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37F2A-13B5-47AA-B9E6-27E6B80D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8D27E-3451-41FD-906F-6494D77E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E6083-44FF-4EF5-A063-17FB713A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2182-316D-4048-866F-6B864AC9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BCA2-E019-4F0C-9BB2-89FBA994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E3429-EE74-4B6E-9F34-E5E68A0A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B119E-8535-45E3-AC35-8491D888E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2CEDC-6113-44FF-85C1-A0E3B1A1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01ABD-98E7-49E3-940E-E4109CB1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98DE9-D545-4CC1-A94C-F6E2139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BC9A-5D3E-4664-BF47-5B4C1280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BB015-D996-47E0-AEE9-440633682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9803-F24D-4911-BFE8-A7CDE83BA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F446D-408C-44D8-AC1A-31DEF02C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186F0-4B6F-4475-8938-BE666031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D4D5F-4EA3-4394-9F67-BB3F772A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C32A5-9727-4118-899D-A21BB2A8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E2091-1C17-4293-AFB1-10377E65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288B-647B-495E-A337-CFCC1A79F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3741-0FAE-47C7-9561-6B830A0C69E5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3096C-1C8A-41E5-A10F-FF294B814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6E3-AF98-40F6-9BF5-66FD3168B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019-4EB2-478D-8D42-EB53DBB0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npr.org/2016/12/13/beyond-the-5ws-what-should-you-ask-before-starting-a-sto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urcemusic.com/" TargetMode="External"/><Relationship Id="rId2" Type="http://schemas.openxmlformats.org/officeDocument/2006/relationships/hyperlink" Target="https://www.freemusicarchive.org/abou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about/program-areas/arts-culture/arts-culture-resources/legalmusicforvideo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521F6-AE6B-406A-AD73-E6366A880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Podcasting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98BCC-9442-457F-811D-87125552A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659623-8842-4F14-9393-B6E4CD92C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423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47D2A-F3D2-4AEC-97F4-34B83378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 podcast is a digital story.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E15D-13E2-467C-9091-DC01F2E23B15}"/>
              </a:ext>
            </a:extLst>
          </p:cNvPr>
          <p:cNvSpPr txBox="1"/>
          <p:nvPr/>
        </p:nvSpPr>
        <p:spPr>
          <a:xfrm>
            <a:off x="5501148" y="5132439"/>
            <a:ext cx="587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https://training.npr.org/2016/12/13/beyond-the-5ws-what-should-you-ask-before-starting-a-story/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E951F-0900-4C6E-B3F6-6FF042FE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You can record a podcast with minimal hardware/software.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876966-657B-4065-9E23-00D8C6EBC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7131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37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76B7-1D6A-4534-A612-7F64AAFF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You are not the best judge of your own audio.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7426B-15B1-4E81-AC42-51204D550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01" r="21266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BB55C2-F7A6-456B-A5F6-5F33281C0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4286"/>
              </p:ext>
            </p:extLst>
          </p:nvPr>
        </p:nvGraphicFramePr>
        <p:xfrm>
          <a:off x="762000" y="2279018"/>
          <a:ext cx="5314543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83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F00E3-82EB-4567-9382-753B92AF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Finding and recording sounds to use in your podcast takes planning.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C5430B-A1D3-4C54-BF74-07B0EDE64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89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23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D7179B-FF7C-482F-B3D9-2BE9ED113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10300" cy="6858000"/>
          </a:xfrm>
          <a:custGeom>
            <a:avLst/>
            <a:gdLst>
              <a:gd name="connsiteX0" fmla="*/ 0 w 6210300"/>
              <a:gd name="connsiteY0" fmla="*/ 0 h 6858000"/>
              <a:gd name="connsiteX1" fmla="*/ 2628900 w 6210300"/>
              <a:gd name="connsiteY1" fmla="*/ 0 h 6858000"/>
              <a:gd name="connsiteX2" fmla="*/ 3034146 w 6210300"/>
              <a:gd name="connsiteY2" fmla="*/ 0 h 6858000"/>
              <a:gd name="connsiteX3" fmla="*/ 6210300 w 6210300"/>
              <a:gd name="connsiteY3" fmla="*/ 6858000 h 6858000"/>
              <a:gd name="connsiteX4" fmla="*/ 2628900 w 6210300"/>
              <a:gd name="connsiteY4" fmla="*/ 6858000 h 6858000"/>
              <a:gd name="connsiteX5" fmla="*/ 0 w 62103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0300" h="6858000">
                <a:moveTo>
                  <a:pt x="0" y="0"/>
                </a:moveTo>
                <a:lnTo>
                  <a:pt x="2628900" y="0"/>
                </a:lnTo>
                <a:lnTo>
                  <a:pt x="3034146" y="0"/>
                </a:lnTo>
                <a:lnTo>
                  <a:pt x="6210300" y="6858000"/>
                </a:lnTo>
                <a:lnTo>
                  <a:pt x="2628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0481E-DFD6-4D80-B607-0C0D4962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Make sure to include open-source music in your podcast.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97FB78C-568A-4229-B196-A8B94C2C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927" y="365125"/>
            <a:ext cx="5996871" cy="5811837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Most podcasts include music in the intro and outro.</a:t>
            </a:r>
          </a:p>
          <a:p>
            <a:r>
              <a:rPr lang="en-US" sz="2000">
                <a:solidFill>
                  <a:srgbClr val="FFFFFF"/>
                </a:solidFill>
              </a:rPr>
              <a:t>Some podcasts use music to highlight transitions.</a:t>
            </a:r>
          </a:p>
          <a:p>
            <a:r>
              <a:rPr lang="en-US" sz="2000">
                <a:solidFill>
                  <a:srgbClr val="FFFFFF"/>
                </a:solidFill>
              </a:rPr>
              <a:t>Some podcasts use soft music backing track throughout the entire podcast.</a:t>
            </a:r>
          </a:p>
          <a:p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  <a:hlinkClick r:id="rId2"/>
              </a:rPr>
              <a:t>https://www.freemusicarchive.org/about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  <a:hlinkClick r:id="rId3"/>
              </a:rPr>
              <a:t>https://opensourcemusic.com/</a:t>
            </a:r>
            <a:endParaRPr lang="en-US" sz="2000">
              <a:solidFill>
                <a:srgbClr val="FFFFFF"/>
              </a:solidFill>
            </a:endParaRPr>
          </a:p>
          <a:p>
            <a:r>
              <a:rPr lang="en-US" sz="2000">
                <a:solidFill>
                  <a:srgbClr val="FFFFFF"/>
                </a:solidFill>
                <a:hlinkClick r:id="rId4"/>
              </a:rPr>
              <a:t>https://creativecommons.org/about/program-areas/arts-culture/arts-culture-resources/legalmusicforvideos/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6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55875-8665-464D-B43C-86482C9E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Digital Studio can help you record and edit your podcast.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B00F12-6491-4C4F-AB77-305A52852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6038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85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9BC4A-A7A4-4F3C-9680-20B934F2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52EB693-4783-42A7-87E4-68CD1A2B2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0473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656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301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Podcasting Basics</vt:lpstr>
      <vt:lpstr>A podcast is a digital story.</vt:lpstr>
      <vt:lpstr>You can record a podcast with minimal hardware/software.</vt:lpstr>
      <vt:lpstr>You are not the best judge of your own audio.</vt:lpstr>
      <vt:lpstr>Finding and recording sounds to use in your podcast takes planning.</vt:lpstr>
      <vt:lpstr>Make sure to include open-source music in your podcast.</vt:lpstr>
      <vt:lpstr>The Digital Studio can help you record and edit your podcast.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Podcasting Basics</dc:title>
  <dc:creator>Cassandra Branham</dc:creator>
  <cp:lastModifiedBy>Cassandra Branham</cp:lastModifiedBy>
  <cp:revision>3</cp:revision>
  <dcterms:created xsi:type="dcterms:W3CDTF">2020-01-22T00:36:26Z</dcterms:created>
  <dcterms:modified xsi:type="dcterms:W3CDTF">2020-01-22T16:50:20Z</dcterms:modified>
</cp:coreProperties>
</file>